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1920" r:id="rId3"/>
    <p:sldId id="1935" r:id="rId4"/>
    <p:sldId id="270" r:id="rId5"/>
    <p:sldId id="289" r:id="rId6"/>
    <p:sldId id="359" r:id="rId7"/>
    <p:sldId id="360" r:id="rId8"/>
    <p:sldId id="361" r:id="rId9"/>
    <p:sldId id="310" r:id="rId10"/>
    <p:sldId id="378" r:id="rId11"/>
    <p:sldId id="1929" r:id="rId12"/>
    <p:sldId id="379" r:id="rId13"/>
    <p:sldId id="740" r:id="rId14"/>
    <p:sldId id="309" r:id="rId15"/>
    <p:sldId id="1924" r:id="rId16"/>
    <p:sldId id="1955" r:id="rId17"/>
    <p:sldId id="1956" r:id="rId18"/>
    <p:sldId id="1957" r:id="rId19"/>
    <p:sldId id="1958" r:id="rId20"/>
    <p:sldId id="1959" r:id="rId21"/>
    <p:sldId id="1960" r:id="rId22"/>
    <p:sldId id="1993" r:id="rId23"/>
    <p:sldId id="1961" r:id="rId24"/>
    <p:sldId id="1962" r:id="rId25"/>
    <p:sldId id="1963" r:id="rId26"/>
    <p:sldId id="1964" r:id="rId27"/>
    <p:sldId id="1965" r:id="rId28"/>
    <p:sldId id="1966" r:id="rId29"/>
    <p:sldId id="1967" r:id="rId30"/>
    <p:sldId id="1968" r:id="rId31"/>
    <p:sldId id="1969" r:id="rId32"/>
    <p:sldId id="1970" r:id="rId33"/>
    <p:sldId id="1938" r:id="rId34"/>
    <p:sldId id="1939" r:id="rId35"/>
    <p:sldId id="1940" r:id="rId36"/>
    <p:sldId id="1941" r:id="rId37"/>
    <p:sldId id="1943" r:id="rId38"/>
    <p:sldId id="1945" r:id="rId39"/>
    <p:sldId id="1944" r:id="rId40"/>
    <p:sldId id="1946" r:id="rId41"/>
    <p:sldId id="778" r:id="rId42"/>
    <p:sldId id="1972" r:id="rId43"/>
    <p:sldId id="1973" r:id="rId44"/>
    <p:sldId id="1974" r:id="rId45"/>
    <p:sldId id="1977" r:id="rId46"/>
    <p:sldId id="1978" r:id="rId47"/>
    <p:sldId id="1979" r:id="rId48"/>
    <p:sldId id="1980" r:id="rId49"/>
    <p:sldId id="1981" r:id="rId50"/>
    <p:sldId id="1982" r:id="rId51"/>
    <p:sldId id="1983" r:id="rId52"/>
    <p:sldId id="1984" r:id="rId53"/>
    <p:sldId id="1985" r:id="rId54"/>
    <p:sldId id="1948" r:id="rId55"/>
    <p:sldId id="1949" r:id="rId56"/>
    <p:sldId id="1950" r:id="rId57"/>
    <p:sldId id="1951" r:id="rId58"/>
    <p:sldId id="1954" r:id="rId59"/>
    <p:sldId id="1952" r:id="rId60"/>
    <p:sldId id="1947" r:id="rId61"/>
    <p:sldId id="1986" r:id="rId62"/>
    <p:sldId id="1987" r:id="rId63"/>
    <p:sldId id="1988" r:id="rId64"/>
    <p:sldId id="1989" r:id="rId65"/>
    <p:sldId id="1991" r:id="rId66"/>
    <p:sldId id="1992" r:id="rId67"/>
    <p:sldId id="769" r:id="rId6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2523" autoAdjust="0"/>
  </p:normalViewPr>
  <p:slideViewPr>
    <p:cSldViewPr>
      <p:cViewPr varScale="1">
        <p:scale>
          <a:sx n="66" d="100"/>
          <a:sy n="66" d="100"/>
        </p:scale>
        <p:origin x="156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B53B171-D4AA-4CA2-9B44-92757D2A98EC}" type="datetimeFigureOut">
              <a:rPr lang="en-IN" smtClean="0"/>
              <a:t>14-03-2024</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6A6E4B6-EA02-42AE-840C-B64CE2F325D1}" type="slidenum">
              <a:rPr lang="en-IN" smtClean="0"/>
              <a:t>‹#›</a:t>
            </a:fld>
            <a:endParaRPr lang="en-IN"/>
          </a:p>
        </p:txBody>
      </p:sp>
    </p:spTree>
    <p:extLst>
      <p:ext uri="{BB962C8B-B14F-4D97-AF65-F5344CB8AC3E}">
        <p14:creationId xmlns:p14="http://schemas.microsoft.com/office/powerpoint/2010/main" val="353071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78634331-99FD-4D56-8C74-B9FF90F79CF9}" type="slidenum">
              <a:rPr lang="en-IN" altLang="en-US"/>
              <a:pPr/>
              <a:t>6</a:t>
            </a:fld>
            <a:endParaRPr lang="en-IN" altLang="en-US"/>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218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EF278599-7A1D-4A02-BF61-73FE6DAB735E}" type="slidenum">
              <a:rPr lang="en-IN" altLang="en-US"/>
              <a:pPr/>
              <a:t>7</a:t>
            </a:fld>
            <a:endParaRPr lang="en-IN" altLang="en-US"/>
          </a:p>
        </p:txBody>
      </p:sp>
      <p:sp>
        <p:nvSpPr>
          <p:cNvPr id="81921" name="Rectangle 1"/>
          <p:cNvSpPr txBox="1">
            <a:spLocks noGrp="1" noRot="1" noChangeAspect="1" noChangeArrowheads="1"/>
          </p:cNvSpPr>
          <p:nvPr>
            <p:ph type="sldImg"/>
          </p:nvPr>
        </p:nvSpPr>
        <p:spPr bwMode="auto">
          <a:xfrm>
            <a:off x="1108075" y="812800"/>
            <a:ext cx="5334000" cy="40005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0438" cy="4803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0845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6F44BA84-91C1-4FC0-B801-A948B4181298}" type="slidenum">
              <a:rPr lang="en-IN" altLang="en-US"/>
              <a:pPr/>
              <a:t>8</a:t>
            </a:fld>
            <a:endParaRPr lang="en-IN" altLang="en-US"/>
          </a:p>
        </p:txBody>
      </p:sp>
      <p:sp>
        <p:nvSpPr>
          <p:cNvPr id="829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8864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81319747-FBAC-4CA1-9D81-A410BFD0F389}" type="slidenum">
              <a:rPr lang="en-IN" altLang="en-US"/>
              <a:pPr/>
              <a:t>10</a:t>
            </a:fld>
            <a:endParaRPr lang="en-IN" altLang="en-US"/>
          </a:p>
        </p:txBody>
      </p:sp>
      <p:sp>
        <p:nvSpPr>
          <p:cNvPr id="104449" name="Rectangle 1"/>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783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7D73F72-6996-4DC4-AB96-98E0DEBDAE15}" type="slidenum">
              <a:rPr lang="en-IN" altLang="en-US"/>
              <a:pPr/>
              <a:t>12</a:t>
            </a:fld>
            <a:endParaRPr lang="en-IN" altLang="en-US"/>
          </a:p>
        </p:txBody>
      </p:sp>
      <p:sp>
        <p:nvSpPr>
          <p:cNvPr id="105473" name="Rectangle 1"/>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0778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82f0fa134_2_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82f0fa134_2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24630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8344f438e_0_15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168344f438e_0_1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13724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7822404-FC3B-4DA5-80D6-38DDEE6A3646}" type="slidenum">
              <a:rPr lang="en-IN" altLang="en-US"/>
              <a:pPr/>
              <a:t>41</a:t>
            </a:fld>
            <a:endParaRPr lang="en-IN" altLang="en-US"/>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90144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01545" y="90170"/>
            <a:ext cx="5740908" cy="69596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3/14/2024</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3/14/2024</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3/14/2024</a:t>
            </a:fld>
            <a:endParaRPr lang="en-US"/>
          </a:p>
        </p:txBody>
      </p:sp>
      <p:sp>
        <p:nvSpPr>
          <p:cNvPr id="7" name="Holder 7"/>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3/14/2024</a:t>
            </a:fld>
            <a:endParaRPr lang="en-US"/>
          </a:p>
        </p:txBody>
      </p:sp>
      <p:sp>
        <p:nvSpPr>
          <p:cNvPr id="5" name="Holder 5"/>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3/14/2024</a:t>
            </a:fld>
            <a:endParaRPr lang="en-US"/>
          </a:p>
        </p:txBody>
      </p:sp>
      <p:sp>
        <p:nvSpPr>
          <p:cNvPr id="4" name="Holder 4"/>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68614" tIns="34306" rIns="68614" bIns="34306" anchor="ctr" compatLnSpc="1"/>
          <a:lstStyle/>
          <a:p>
            <a:endParaRPr kumimoji="0" lang="en-US" sz="1351"/>
          </a:p>
        </p:txBody>
      </p:sp>
      <p:sp>
        <p:nvSpPr>
          <p:cNvPr id="19" name="Rectangle 18"/>
          <p:cNvSpPr>
            <a:spLocks noChangeArrowheads="1"/>
          </p:cNvSpPr>
          <p:nvPr/>
        </p:nvSpPr>
        <p:spPr bwMode="white">
          <a:xfrm>
            <a:off x="8991600" y="3048"/>
            <a:ext cx="152401"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68614" tIns="34306" rIns="68614" bIns="34306" anchor="ctr" compatLnSpc="1"/>
          <a:lstStyle/>
          <a:p>
            <a:endParaRPr kumimoji="0" lang="en-US" sz="1351"/>
          </a:p>
        </p:txBody>
      </p:sp>
      <p:sp>
        <p:nvSpPr>
          <p:cNvPr id="18" name="Rectangle 17"/>
          <p:cNvSpPr>
            <a:spLocks noChangeArrowheads="1"/>
          </p:cNvSpPr>
          <p:nvPr/>
        </p:nvSpPr>
        <p:spPr bwMode="white">
          <a:xfrm>
            <a:off x="1" y="0"/>
            <a:ext cx="152401"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68614" tIns="34306" rIns="68614" bIns="34306" anchor="ctr" compatLnSpc="1"/>
          <a:lstStyle/>
          <a:p>
            <a:endParaRPr kumimoji="0" lang="en-US" sz="1351"/>
          </a:p>
        </p:txBody>
      </p:sp>
      <p:sp>
        <p:nvSpPr>
          <p:cNvPr id="16" name="Rectangle 15"/>
          <p:cNvSpPr>
            <a:spLocks noChangeArrowheads="1"/>
          </p:cNvSpPr>
          <p:nvPr/>
        </p:nvSpPr>
        <p:spPr bwMode="white">
          <a:xfrm>
            <a:off x="0" y="0"/>
            <a:ext cx="9144000" cy="2514599"/>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68614" tIns="34306" rIns="68614" bIns="34306" anchor="ctr" compatLnSpc="1"/>
          <a:lstStyle/>
          <a:p>
            <a:endParaRPr kumimoji="0" lang="en-US" sz="1351"/>
          </a:p>
        </p:txBody>
      </p:sp>
      <p:sp>
        <p:nvSpPr>
          <p:cNvPr id="12" name="Rectangle 11"/>
          <p:cNvSpPr>
            <a:spLocks noChangeArrowheads="1"/>
          </p:cNvSpPr>
          <p:nvPr/>
        </p:nvSpPr>
        <p:spPr bwMode="auto">
          <a:xfrm>
            <a:off x="146305" y="6391659"/>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68614" tIns="34306" rIns="68614" bIns="34306" anchor="ctr" compatLnSpc="1"/>
          <a:lstStyle/>
          <a:p>
            <a:endParaRPr kumimoji="0" lang="en-US" sz="1351"/>
          </a:p>
        </p:txBody>
      </p:sp>
      <p:sp>
        <p:nvSpPr>
          <p:cNvPr id="9" name="Subtitle 8"/>
          <p:cNvSpPr>
            <a:spLocks noGrp="1"/>
          </p:cNvSpPr>
          <p:nvPr>
            <p:ph type="subTitle" idx="1"/>
          </p:nvPr>
        </p:nvSpPr>
        <p:spPr>
          <a:xfrm>
            <a:off x="1371600" y="2819401"/>
            <a:ext cx="6400800" cy="184794"/>
          </a:xfrm>
        </p:spPr>
        <p:txBody>
          <a:bodyPr/>
          <a:lstStyle>
            <a:lvl1pPr marL="0" indent="0" algn="ctr">
              <a:buNone/>
              <a:defRPr sz="1201" b="1" cap="all" spc="187" baseline="0">
                <a:solidFill>
                  <a:schemeClr val="tx2"/>
                </a:solidFill>
              </a:defRPr>
            </a:lvl1pPr>
            <a:lvl2pPr marL="343032" indent="0" algn="ctr">
              <a:buNone/>
            </a:lvl2pPr>
            <a:lvl3pPr marL="686065" indent="0" algn="ctr">
              <a:buNone/>
            </a:lvl3pPr>
            <a:lvl4pPr marL="1029097" indent="0" algn="ctr">
              <a:buNone/>
            </a:lvl4pPr>
            <a:lvl5pPr marL="1372129" indent="0" algn="ctr">
              <a:buNone/>
            </a:lvl5pPr>
            <a:lvl6pPr marL="1715162" indent="0" algn="ctr">
              <a:buNone/>
            </a:lvl6pPr>
            <a:lvl7pPr marL="2058194" indent="0" algn="ctr">
              <a:buNone/>
            </a:lvl7pPr>
            <a:lvl8pPr marL="2401225" indent="0" algn="ctr">
              <a:buNone/>
            </a:lvl8pPr>
            <a:lvl9pPr marL="2744259" indent="0" algn="ctr">
              <a:buNone/>
            </a:lvl9pPr>
          </a:lstStyle>
          <a:p>
            <a:r>
              <a:rPr kumimoji="0" lang="en-US"/>
              <a:t>Click to edit Master subtitle style</a:t>
            </a:r>
          </a:p>
        </p:txBody>
      </p:sp>
      <p:sp>
        <p:nvSpPr>
          <p:cNvPr id="28" name="Date Placeholder 27"/>
          <p:cNvSpPr>
            <a:spLocks noGrp="1"/>
          </p:cNvSpPr>
          <p:nvPr>
            <p:ph type="dt" sz="half" idx="10"/>
          </p:nvPr>
        </p:nvSpPr>
        <p:spPr>
          <a:xfrm>
            <a:off x="288291" y="3017710"/>
            <a:ext cx="1326134" cy="184794"/>
          </a:xfrm>
        </p:spPr>
        <p:txBody>
          <a:bodyPr/>
          <a:lstStyle/>
          <a:p>
            <a:fld id="{77609D72-92EC-479D-9FC0-4F3362A0BD5F}" type="datetime1">
              <a:rPr lang="en-US" sz="1201" smtClean="0"/>
              <a:t>3/14/2024</a:t>
            </a:fld>
            <a:endParaRPr lang="en-US" sz="1201" dirty="0"/>
          </a:p>
        </p:txBody>
      </p:sp>
      <p:sp>
        <p:nvSpPr>
          <p:cNvPr id="17" name="Footer Placeholder 16"/>
          <p:cNvSpPr>
            <a:spLocks noGrp="1"/>
          </p:cNvSpPr>
          <p:nvPr>
            <p:ph type="ftr" sz="quarter" idx="11"/>
          </p:nvPr>
        </p:nvSpPr>
        <p:spPr>
          <a:xfrm>
            <a:off x="3184770" y="6622863"/>
            <a:ext cx="1231620" cy="553998"/>
          </a:xfrm>
        </p:spPr>
        <p:txBody>
          <a:bodyPr/>
          <a:lstStyle/>
          <a:p>
            <a:r>
              <a:rPr lang="en-US"/>
              <a:t>AESDP AI &amp; ML - 2023</a:t>
            </a:r>
            <a:endParaRPr lang="en-US" dirty="0"/>
          </a:p>
        </p:txBody>
      </p:sp>
      <p:sp>
        <p:nvSpPr>
          <p:cNvPr id="7" name="Straight Connector 6"/>
          <p:cNvSpPr>
            <a:spLocks noChangeShapeType="1"/>
          </p:cNvSpPr>
          <p:nvPr/>
        </p:nvSpPr>
        <p:spPr bwMode="auto">
          <a:xfrm>
            <a:off x="155450" y="2420113"/>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68614" tIns="34306" rIns="68614" bIns="34306" anchor="ctr" compatLnSpc="1"/>
          <a:lstStyle/>
          <a:p>
            <a:endParaRPr kumimoji="0" lang="en-US" sz="1351"/>
          </a:p>
        </p:txBody>
      </p:sp>
      <p:sp>
        <p:nvSpPr>
          <p:cNvPr id="10" name="Rectangle 9"/>
          <p:cNvSpPr>
            <a:spLocks noChangeArrowheads="1"/>
          </p:cNvSpPr>
          <p:nvPr/>
        </p:nvSpPr>
        <p:spPr bwMode="auto">
          <a:xfrm>
            <a:off x="152401"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68614" tIns="34306" rIns="68614" bIns="34306" anchor="ctr" compatLnSpc="1"/>
          <a:lstStyle/>
          <a:p>
            <a:endParaRPr kumimoji="0" lang="en-US" sz="1351" dirty="0"/>
          </a:p>
        </p:txBody>
      </p:sp>
      <p:sp>
        <p:nvSpPr>
          <p:cNvPr id="13" name="Oval 12"/>
          <p:cNvSpPr/>
          <p:nvPr/>
        </p:nvSpPr>
        <p:spPr>
          <a:xfrm>
            <a:off x="4267201" y="2115313"/>
            <a:ext cx="609601"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a:p>
        </p:txBody>
      </p:sp>
      <p:sp>
        <p:nvSpPr>
          <p:cNvPr id="14" name="Oval 13"/>
          <p:cNvSpPr/>
          <p:nvPr/>
        </p:nvSpPr>
        <p:spPr>
          <a:xfrm>
            <a:off x="4361690" y="2209802"/>
            <a:ext cx="420624" cy="420623"/>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a:p>
        </p:txBody>
      </p:sp>
      <p:sp>
        <p:nvSpPr>
          <p:cNvPr id="29" name="Slide Number Placeholder 28"/>
          <p:cNvSpPr>
            <a:spLocks noGrp="1"/>
          </p:cNvSpPr>
          <p:nvPr>
            <p:ph type="sldNum" sz="quarter" idx="12"/>
          </p:nvPr>
        </p:nvSpPr>
        <p:spPr>
          <a:xfrm>
            <a:off x="4343400" y="2199452"/>
            <a:ext cx="457200" cy="184666"/>
          </a:xfrm>
        </p:spPr>
        <p:txBody>
          <a:bodyPr/>
          <a:lstStyle>
            <a:lvl1pPr>
              <a:defRPr>
                <a:solidFill>
                  <a:schemeClr val="accent3">
                    <a:shade val="75000"/>
                  </a:schemeClr>
                </a:solidFill>
              </a:defRPr>
            </a:lvl1pPr>
          </a:lstStyle>
          <a:p>
            <a:fld id="{EA7C8D44-3667-46F6-9772-CC52308E2A7F}" type="slidenum">
              <a:rPr kumimoji="0" lang="en-US" smtClean="0"/>
              <a:pPr/>
              <a:t>‹#›</a:t>
            </a:fld>
            <a:endParaRPr kumimoji="0" lang="en-US" dirty="0"/>
          </a:p>
        </p:txBody>
      </p:sp>
      <p:sp>
        <p:nvSpPr>
          <p:cNvPr id="8" name="Title 7"/>
          <p:cNvSpPr>
            <a:spLocks noGrp="1"/>
          </p:cNvSpPr>
          <p:nvPr>
            <p:ph type="ctrTitle"/>
          </p:nvPr>
        </p:nvSpPr>
        <p:spPr>
          <a:xfrm>
            <a:off x="685800" y="1648725"/>
            <a:ext cx="7772400" cy="484876"/>
          </a:xfrm>
        </p:spPr>
        <p:txBody>
          <a:bodyPr anchor="b"/>
          <a:lstStyle>
            <a:lvl1pPr>
              <a:defRPr sz="3151">
                <a:solidFill>
                  <a:schemeClr val="accent1"/>
                </a:solidFill>
              </a:defRPr>
            </a:lvl1pPr>
          </a:lstStyle>
          <a:p>
            <a:r>
              <a:rPr kumimoji="0" lang="en-US"/>
              <a:t>Click to edit Master title style</a:t>
            </a:r>
          </a:p>
        </p:txBody>
      </p:sp>
    </p:spTree>
    <p:extLst>
      <p:ext uri="{BB962C8B-B14F-4D97-AF65-F5344CB8AC3E}">
        <p14:creationId xmlns:p14="http://schemas.microsoft.com/office/powerpoint/2010/main" val="326364292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63229" y="90170"/>
            <a:ext cx="5217541" cy="69596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a:xfrm>
            <a:off x="321309" y="1392343"/>
            <a:ext cx="8501380" cy="473456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3/14/2024</a:t>
            </a:fld>
            <a:endParaRPr lang="en-US"/>
          </a:p>
        </p:txBody>
      </p:sp>
      <p:sp>
        <p:nvSpPr>
          <p:cNvPr id="6" name="Holder 6"/>
          <p:cNvSpPr>
            <a:spLocks noGrp="1"/>
          </p:cNvSpPr>
          <p:nvPr>
            <p:ph type="sldNum" sz="quarter" idx="7"/>
          </p:nvPr>
        </p:nvSpPr>
        <p:spPr>
          <a:xfrm>
            <a:off x="8400415" y="6429364"/>
            <a:ext cx="231775" cy="211454"/>
          </a:xfrm>
          <a:prstGeom prst="rect">
            <a:avLst/>
          </a:prstGeom>
        </p:spPr>
        <p:txBody>
          <a:bodyPr wrap="square" lIns="0" tIns="0" rIns="0" bIns="0">
            <a:spAutoFit/>
          </a:bodyPr>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8600" y="609600"/>
            <a:ext cx="8686800" cy="4629472"/>
          </a:xfrm>
          <a:prstGeom prst="rect">
            <a:avLst/>
          </a:prstGeom>
        </p:spPr>
        <p:txBody>
          <a:bodyPr vert="horz" wrap="square" lIns="0" tIns="12700" rIns="0" bIns="0" rtlCol="0">
            <a:spAutoFit/>
          </a:bodyPr>
          <a:lstStyle/>
          <a:p>
            <a:pPr marL="12700">
              <a:spcBef>
                <a:spcPts val="100"/>
              </a:spcBef>
            </a:pPr>
            <a:r>
              <a:rPr lang="en-IN" sz="6000" dirty="0"/>
              <a:t>Artificial Neural Networks</a:t>
            </a:r>
            <a:br>
              <a:rPr lang="en-US" sz="6000" spc="-5" dirty="0"/>
            </a:br>
            <a:r>
              <a:rPr lang="en-US" sz="6000" spc="-5" dirty="0"/>
              <a:t>	- </a:t>
            </a:r>
            <a:r>
              <a:rPr lang="en-US" spc="-5" dirty="0"/>
              <a:t>supervised learning technique</a:t>
            </a:r>
            <a:br>
              <a:rPr lang="en-US" sz="6000" spc="-5" dirty="0"/>
            </a:br>
            <a:r>
              <a:rPr lang="en-US" sz="6000" spc="-5" dirty="0"/>
              <a:t>   </a:t>
            </a:r>
            <a:r>
              <a:rPr lang="en-US" sz="2800" spc="-5" dirty="0"/>
              <a:t>   </a:t>
            </a:r>
            <a:br>
              <a:rPr lang="en-US" sz="6000" spc="-5" dirty="0"/>
            </a:br>
            <a:r>
              <a:rPr lang="en-US" sz="6000" spc="-5" dirty="0"/>
              <a:t>   </a:t>
            </a:r>
            <a:br>
              <a:rPr lang="en-US" sz="6000" spc="-5" dirty="0"/>
            </a:br>
            <a:endParaRPr sz="6000" dirty="0"/>
          </a:p>
        </p:txBody>
      </p:sp>
      <p:sp>
        <p:nvSpPr>
          <p:cNvPr id="4" name="object 4"/>
          <p:cNvSpPr txBox="1"/>
          <p:nvPr/>
        </p:nvSpPr>
        <p:spPr>
          <a:xfrm>
            <a:off x="-10884" y="4193917"/>
            <a:ext cx="8528050" cy="784446"/>
          </a:xfrm>
          <a:prstGeom prst="rect">
            <a:avLst/>
          </a:prstGeom>
        </p:spPr>
        <p:txBody>
          <a:bodyPr vert="horz" wrap="square" lIns="0" tIns="12700" rIns="0" bIns="0" rtlCol="0">
            <a:spAutoFit/>
          </a:bodyPr>
          <a:lstStyle/>
          <a:p>
            <a:pPr marL="2935605">
              <a:lnSpc>
                <a:spcPct val="100000"/>
              </a:lnSpc>
              <a:spcBef>
                <a:spcPts val="100"/>
              </a:spcBef>
              <a:tabLst>
                <a:tab pos="5328285" algn="l"/>
              </a:tabLst>
            </a:pPr>
            <a:r>
              <a:rPr sz="4000" spc="-10" dirty="0">
                <a:latin typeface="Calibri"/>
                <a:cs typeface="Calibri"/>
              </a:rPr>
              <a:t>	</a:t>
            </a:r>
            <a:r>
              <a:rPr lang="en-US" sz="4000" spc="-5" dirty="0">
                <a:latin typeface="Calibri"/>
                <a:cs typeface="Calibri"/>
              </a:rPr>
              <a:t>Jayaraj P B</a:t>
            </a:r>
            <a:endParaRPr sz="4000" dirty="0">
              <a:latin typeface="Calibri"/>
              <a:cs typeface="Calibri"/>
            </a:endParaRPr>
          </a:p>
          <a:p>
            <a:pPr marL="8437245">
              <a:lnSpc>
                <a:spcPts val="1155"/>
              </a:lnSpc>
            </a:pPr>
            <a:r>
              <a:rPr sz="1200" dirty="0">
                <a:solidFill>
                  <a:srgbClr val="898989"/>
                </a:solidFill>
                <a:latin typeface="Calibri"/>
                <a:cs typeface="Calibri"/>
              </a:rPr>
              <a:t>1</a:t>
            </a:r>
            <a:endParaRPr sz="12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idx="4294967295"/>
          </p:nvPr>
        </p:nvSpPr>
        <p:spPr>
          <a:xfrm>
            <a:off x="1326181" y="453698"/>
            <a:ext cx="6123356" cy="677108"/>
          </a:xfrm>
          <a:ln/>
        </p:spPr>
        <p:txBody>
          <a:bodyPr/>
          <a:lstStyle/>
          <a:p>
            <a:pPr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latin typeface="Tinos" charset="0"/>
              </a:rPr>
              <a:t>Perceptron Limitations</a:t>
            </a:r>
          </a:p>
        </p:txBody>
      </p:sp>
      <p:sp>
        <p:nvSpPr>
          <p:cNvPr id="46082" name="Rectangle 2"/>
          <p:cNvSpPr>
            <a:spLocks noGrp="1" noChangeArrowheads="1"/>
          </p:cNvSpPr>
          <p:nvPr>
            <p:ph type="body" idx="4294967295"/>
          </p:nvPr>
        </p:nvSpPr>
        <p:spPr>
          <a:xfrm>
            <a:off x="609600" y="1676400"/>
            <a:ext cx="7620000" cy="3810000"/>
          </a:xfrm>
          <a:ln/>
        </p:spPr>
        <p:txBody>
          <a:bodyPr>
            <a:normAutofit/>
          </a:bodyPr>
          <a:lstStyle/>
          <a:p>
            <a:pPr indent="-226890"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solidFill>
                  <a:srgbClr val="C9211E"/>
                </a:solidFill>
                <a:latin typeface="Tinos" charset="0"/>
              </a:rPr>
              <a:t>The perceptron is useful for classifying data sets that are linearly separable. </a:t>
            </a:r>
          </a:p>
          <a:p>
            <a:pPr indent="-226890"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endParaRPr lang="en-IN" altLang="en-US" dirty="0">
              <a:solidFill>
                <a:srgbClr val="C9211E"/>
              </a:solidFill>
              <a:latin typeface="Tinos" charset="0"/>
            </a:endParaRPr>
          </a:p>
          <a:p>
            <a:pPr indent="-226890"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solidFill>
                  <a:srgbClr val="C9211E"/>
                </a:solidFill>
                <a:latin typeface="Tinos" charset="0"/>
              </a:rPr>
              <a:t> They encounter serious limitations with data sets that do not conform to this pattern as discovered with the XOR problem.</a:t>
            </a:r>
            <a:r>
              <a:rPr lang="en-IN" altLang="en-US" dirty="0">
                <a:latin typeface="Tinos" charset="0"/>
              </a:rPr>
              <a:t> </a:t>
            </a:r>
          </a:p>
          <a:p>
            <a:pPr indent="-226890"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endParaRPr lang="en-IN" altLang="en-US" dirty="0">
              <a:latin typeface="Tinos" charset="0"/>
            </a:endParaRPr>
          </a:p>
          <a:p>
            <a:pPr indent="-226890"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latin typeface="Tinos" charset="0"/>
              </a:rPr>
              <a:t> The XOR problem shows that for any classification of four points that there exists a set that are not linearly separable.</a:t>
            </a:r>
          </a:p>
        </p:txBody>
      </p:sp>
    </p:spTree>
    <p:extLst>
      <p:ext uri="{BB962C8B-B14F-4D97-AF65-F5344CB8AC3E}">
        <p14:creationId xmlns:p14="http://schemas.microsoft.com/office/powerpoint/2010/main" val="2272991803"/>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v2/resize:fit:770/1*Tc8UgR_fjI_h0p3y4H9MwA.png">
            <a:extLst>
              <a:ext uri="{FF2B5EF4-FFF2-40B4-BE49-F238E27FC236}">
                <a16:creationId xmlns:a16="http://schemas.microsoft.com/office/drawing/2014/main" id="{D70FCD52-1A5F-4BA5-A582-2EDE22789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381125"/>
            <a:ext cx="733425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idx="4294967295"/>
          </p:nvPr>
        </p:nvSpPr>
        <p:spPr>
          <a:xfrm>
            <a:off x="1167787" y="990600"/>
            <a:ext cx="6123356" cy="677108"/>
          </a:xfrm>
          <a:ln/>
        </p:spPr>
        <p:txBody>
          <a:bodyPr/>
          <a:lstStyle/>
          <a:p>
            <a:pPr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latin typeface="Tinos" charset="0"/>
              </a:rPr>
              <a:t>Multi-Layer Perceptron</a:t>
            </a:r>
          </a:p>
        </p:txBody>
      </p:sp>
      <p:sp>
        <p:nvSpPr>
          <p:cNvPr id="47106" name="Rectangle 2"/>
          <p:cNvSpPr>
            <a:spLocks noGrp="1" noChangeArrowheads="1"/>
          </p:cNvSpPr>
          <p:nvPr>
            <p:ph type="body" idx="4294967295"/>
          </p:nvPr>
        </p:nvSpPr>
        <p:spPr>
          <a:xfrm>
            <a:off x="304800" y="2383049"/>
            <a:ext cx="7011743" cy="3047180"/>
          </a:xfrm>
          <a:ln/>
        </p:spPr>
        <p:txBody>
          <a:bodyPr>
            <a:normAutofit lnSpcReduction="10000"/>
          </a:bodyPr>
          <a:lstStyle/>
          <a:p>
            <a:pPr marL="116010" indent="-342900" algn="just">
              <a:buFont typeface="Arial" panose="020B0604020202020204" pitchFamily="34" charset="0"/>
              <a:buChar char="•"/>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latin typeface="Tinos" charset="0"/>
              </a:rPr>
              <a:t>The </a:t>
            </a:r>
            <a:r>
              <a:rPr lang="en-IN" altLang="en-US" dirty="0" err="1">
                <a:solidFill>
                  <a:srgbClr val="C9211E"/>
                </a:solidFill>
                <a:latin typeface="Tinos" charset="0"/>
              </a:rPr>
              <a:t>MultiLayer</a:t>
            </a:r>
            <a:r>
              <a:rPr lang="en-IN" altLang="en-US" dirty="0">
                <a:solidFill>
                  <a:srgbClr val="C9211E"/>
                </a:solidFill>
                <a:latin typeface="Tinos" charset="0"/>
              </a:rPr>
              <a:t> Perceptron (MLPs) </a:t>
            </a:r>
            <a:r>
              <a:rPr lang="en-IN" altLang="en-US" dirty="0">
                <a:latin typeface="Tinos" charset="0"/>
              </a:rPr>
              <a:t>breaks this restriction and </a:t>
            </a:r>
            <a:r>
              <a:rPr lang="en-IN" altLang="en-US" dirty="0">
                <a:solidFill>
                  <a:srgbClr val="C9211E"/>
                </a:solidFill>
                <a:latin typeface="Tinos" charset="0"/>
              </a:rPr>
              <a:t>classifies datasets which are not linearly separable.  </a:t>
            </a:r>
          </a:p>
          <a:p>
            <a:pPr marL="116010" indent="-342900" algn="just">
              <a:buFont typeface="Arial" panose="020B0604020202020204" pitchFamily="34" charset="0"/>
              <a:buChar char="•"/>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latin typeface="Tinos" charset="0"/>
              </a:rPr>
              <a:t> by using a more robust and complex architecture to learn regression and classification models for difficult datasets.</a:t>
            </a:r>
          </a:p>
          <a:p>
            <a:pPr marL="116010" indent="-342900" algn="just">
              <a:buFont typeface="Arial" panose="020B0604020202020204" pitchFamily="34" charset="0"/>
              <a:buChar char="•"/>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r>
              <a:rPr lang="en-IN" altLang="en-US" dirty="0">
                <a:latin typeface="Tinos" charset="0"/>
              </a:rPr>
              <a:t> MLPs have the same input and output layers but may have multiple hidden layers in between the input and output layers</a:t>
            </a:r>
          </a:p>
          <a:p>
            <a:pPr indent="-226890" algn="just">
              <a:tabLst>
                <a:tab pos="0" algn="l"/>
                <a:tab pos="299280" algn="l"/>
                <a:tab pos="605043" algn="l"/>
                <a:tab pos="910805" algn="l"/>
                <a:tab pos="1216568" algn="l"/>
                <a:tab pos="1522329" algn="l"/>
                <a:tab pos="1828092" algn="l"/>
                <a:tab pos="2133854" algn="l"/>
                <a:tab pos="2439617" algn="l"/>
                <a:tab pos="2745378" algn="l"/>
                <a:tab pos="3051142" algn="l"/>
                <a:tab pos="3356903" algn="l"/>
                <a:tab pos="3662666" algn="l"/>
                <a:tab pos="3968429" algn="l"/>
                <a:tab pos="4274191" algn="l"/>
                <a:tab pos="4579954" algn="l"/>
                <a:tab pos="4885715" algn="l"/>
                <a:tab pos="5191479" algn="l"/>
                <a:tab pos="5497240" algn="l"/>
                <a:tab pos="5803003" algn="l"/>
                <a:tab pos="6108765" algn="l"/>
                <a:tab pos="6109846" algn="l"/>
                <a:tab pos="6415608" algn="l"/>
                <a:tab pos="6721371" algn="l"/>
                <a:tab pos="7027132" algn="l"/>
                <a:tab pos="7332896" algn="l"/>
                <a:tab pos="7333976" algn="l"/>
                <a:tab pos="7335057" algn="l"/>
                <a:tab pos="7336137" algn="l"/>
                <a:tab pos="7337217" algn="l"/>
              </a:tabLst>
            </a:pPr>
            <a:endParaRPr lang="en-IN" altLang="en-US" dirty="0">
              <a:latin typeface="Tinos" charset="0"/>
            </a:endParaRPr>
          </a:p>
        </p:txBody>
      </p:sp>
    </p:spTree>
    <p:extLst>
      <p:ext uri="{BB962C8B-B14F-4D97-AF65-F5344CB8AC3E}">
        <p14:creationId xmlns:p14="http://schemas.microsoft.com/office/powerpoint/2010/main" val="434420676"/>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5"/>
          <p:cNvSpPr txBox="1"/>
          <p:nvPr/>
        </p:nvSpPr>
        <p:spPr>
          <a:xfrm>
            <a:off x="1997902" y="855345"/>
            <a:ext cx="4555298" cy="507878"/>
          </a:xfrm>
          <a:prstGeom prst="rect">
            <a:avLst/>
          </a:prstGeom>
          <a:noFill/>
          <a:ln>
            <a:noFill/>
          </a:ln>
        </p:spPr>
        <p:txBody>
          <a:bodyPr spcFirstLastPara="1" wrap="square" lIns="68603" tIns="68603" rIns="68603" bIns="68603" anchor="t" anchorCtr="0">
            <a:spAutoFit/>
          </a:bodyPr>
          <a:lstStyle/>
          <a:p>
            <a:pPr>
              <a:buClr>
                <a:srgbClr val="000000"/>
              </a:buClr>
              <a:buSzPts val="2400"/>
            </a:pPr>
            <a:r>
              <a:rPr lang="en" sz="2400" dirty="0">
                <a:solidFill>
                  <a:srgbClr val="FF0000"/>
                </a:solidFill>
                <a:latin typeface="Proxima Nova Semibold"/>
                <a:ea typeface="Proxima Nova Semibold"/>
                <a:cs typeface="Proxima Nova Semibold"/>
                <a:sym typeface="Proxima Nova Semibold"/>
              </a:rPr>
              <a:t>Artificial Neural Network</a:t>
            </a:r>
            <a:endParaRPr sz="2400" dirty="0">
              <a:solidFill>
                <a:srgbClr val="FF0000"/>
              </a:solidFill>
              <a:latin typeface="Proxima Nova Semibold"/>
              <a:ea typeface="Proxima Nova Semibold"/>
              <a:cs typeface="Proxima Nova Semibold"/>
              <a:sym typeface="Proxima Nova Semibold"/>
            </a:endParaRPr>
          </a:p>
        </p:txBody>
      </p:sp>
      <p:sp>
        <p:nvSpPr>
          <p:cNvPr id="184" name="Google Shape;184;p35"/>
          <p:cNvSpPr txBox="1"/>
          <p:nvPr/>
        </p:nvSpPr>
        <p:spPr>
          <a:xfrm>
            <a:off x="1289956" y="1412847"/>
            <a:ext cx="7320643" cy="446322"/>
          </a:xfrm>
          <a:prstGeom prst="rect">
            <a:avLst/>
          </a:prstGeom>
          <a:noFill/>
          <a:ln>
            <a:noFill/>
          </a:ln>
        </p:spPr>
        <p:txBody>
          <a:bodyPr spcFirstLastPara="1" wrap="square" lIns="68603" tIns="68603" rIns="68603" bIns="68603" anchor="t" anchorCtr="0">
            <a:spAutoFit/>
          </a:bodyPr>
          <a:lstStyle/>
          <a:p>
            <a:pPr>
              <a:buClr>
                <a:srgbClr val="000000"/>
              </a:buClr>
              <a:buSzPts val="1600"/>
            </a:pPr>
            <a:r>
              <a:rPr lang="en" sz="2000" dirty="0">
                <a:solidFill>
                  <a:srgbClr val="434343"/>
                </a:solidFill>
                <a:latin typeface="Roboto Medium"/>
                <a:ea typeface="Roboto Medium"/>
                <a:cs typeface="Roboto Medium"/>
                <a:sym typeface="Roboto Medium"/>
              </a:rPr>
              <a:t>Putting artificial neurons together to create an artificial brain</a:t>
            </a:r>
            <a:endParaRPr sz="2000" dirty="0">
              <a:solidFill>
                <a:srgbClr val="434343"/>
              </a:solidFill>
              <a:latin typeface="Roboto Medium"/>
              <a:ea typeface="Roboto Medium"/>
              <a:cs typeface="Roboto Medium"/>
              <a:sym typeface="Roboto Medium"/>
            </a:endParaRPr>
          </a:p>
        </p:txBody>
      </p:sp>
      <p:sp>
        <p:nvSpPr>
          <p:cNvPr id="185" name="Google Shape;185;p35"/>
          <p:cNvSpPr txBox="1"/>
          <p:nvPr/>
        </p:nvSpPr>
        <p:spPr>
          <a:xfrm>
            <a:off x="1257300" y="2714127"/>
            <a:ext cx="7086600" cy="1246542"/>
          </a:xfrm>
          <a:prstGeom prst="rect">
            <a:avLst/>
          </a:prstGeom>
          <a:noFill/>
          <a:ln>
            <a:noFill/>
          </a:ln>
        </p:spPr>
        <p:txBody>
          <a:bodyPr spcFirstLastPara="1" wrap="square" lIns="68603" tIns="68603" rIns="68603" bIns="68603" anchor="t" anchorCtr="0">
            <a:spAutoFit/>
          </a:bodyPr>
          <a:lstStyle/>
          <a:p>
            <a:pPr algn="just">
              <a:buClr>
                <a:srgbClr val="000000"/>
              </a:buClr>
              <a:buSzPts val="1400"/>
            </a:pPr>
            <a:r>
              <a:rPr lang="en" dirty="0">
                <a:solidFill>
                  <a:srgbClr val="666666"/>
                </a:solidFill>
                <a:latin typeface="Roboto"/>
                <a:ea typeface="Roboto"/>
                <a:cs typeface="Roboto"/>
                <a:sym typeface="Roboto"/>
              </a:rPr>
              <a:t>A set of neurons are organized in a layer, each network consists of multiple layers of these neurons. Each neuron of a layer is connected with each neuron of the adjacent layer. Hence the outputs of all neurons in a layer are passed as input to the next layer</a:t>
            </a:r>
            <a:r>
              <a:rPr lang="en" sz="1351" dirty="0">
                <a:solidFill>
                  <a:srgbClr val="666666"/>
                </a:solidFill>
                <a:latin typeface="Roboto"/>
                <a:ea typeface="Roboto"/>
                <a:cs typeface="Roboto"/>
                <a:sym typeface="Roboto"/>
              </a:rPr>
              <a:t>.</a:t>
            </a:r>
            <a:endParaRPr sz="1351" dirty="0">
              <a:solidFill>
                <a:srgbClr val="666666"/>
              </a:solidFill>
              <a:latin typeface="Roboto"/>
              <a:ea typeface="Roboto"/>
              <a:cs typeface="Roboto"/>
              <a:sym typeface="Roboto"/>
            </a:endParaRPr>
          </a:p>
        </p:txBody>
      </p:sp>
      <p:sp>
        <p:nvSpPr>
          <p:cNvPr id="186" name="Google Shape;186;p35"/>
          <p:cNvSpPr/>
          <p:nvPr/>
        </p:nvSpPr>
        <p:spPr>
          <a:xfrm>
            <a:off x="3142082" y="4348216"/>
            <a:ext cx="361527" cy="361527"/>
          </a:xfrm>
          <a:prstGeom prst="ellipse">
            <a:avLst/>
          </a:prstGeom>
          <a:solidFill>
            <a:schemeClr val="lt1"/>
          </a:solidFill>
          <a:ln w="38100" cap="flat" cmpd="sng">
            <a:solidFill>
              <a:schemeClr val="accent1"/>
            </a:solidFill>
            <a:prstDash val="solid"/>
            <a:round/>
            <a:headEnd type="none" w="sm" len="sm"/>
            <a:tailEnd type="none" w="sm" len="sm"/>
          </a:ln>
        </p:spPr>
        <p:txBody>
          <a:bodyPr spcFirstLastPara="1" wrap="square" lIns="68603" tIns="68603" rIns="68603" bIns="68603"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187" name="Google Shape;187;p35"/>
          <p:cNvSpPr/>
          <p:nvPr/>
        </p:nvSpPr>
        <p:spPr>
          <a:xfrm>
            <a:off x="3142082" y="4965450"/>
            <a:ext cx="361527" cy="361527"/>
          </a:xfrm>
          <a:prstGeom prst="ellipse">
            <a:avLst/>
          </a:prstGeom>
          <a:solidFill>
            <a:schemeClr val="lt1"/>
          </a:solidFill>
          <a:ln w="38100" cap="flat" cmpd="sng">
            <a:solidFill>
              <a:schemeClr val="accent1"/>
            </a:solidFill>
            <a:prstDash val="solid"/>
            <a:round/>
            <a:headEnd type="none" w="sm" len="sm"/>
            <a:tailEnd type="none" w="sm" len="sm"/>
          </a:ln>
        </p:spPr>
        <p:txBody>
          <a:bodyPr spcFirstLastPara="1" wrap="square" lIns="68603" tIns="68603" rIns="68603" bIns="68603"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188" name="Google Shape;188;p35"/>
          <p:cNvSpPr/>
          <p:nvPr/>
        </p:nvSpPr>
        <p:spPr>
          <a:xfrm>
            <a:off x="3142082" y="5582683"/>
            <a:ext cx="361527" cy="361527"/>
          </a:xfrm>
          <a:prstGeom prst="ellipse">
            <a:avLst/>
          </a:prstGeom>
          <a:solidFill>
            <a:schemeClr val="lt1"/>
          </a:solidFill>
          <a:ln w="38100" cap="flat" cmpd="sng">
            <a:solidFill>
              <a:schemeClr val="accent1"/>
            </a:solidFill>
            <a:prstDash val="solid"/>
            <a:round/>
            <a:headEnd type="none" w="sm" len="sm"/>
            <a:tailEnd type="none" w="sm" len="sm"/>
          </a:ln>
        </p:spPr>
        <p:txBody>
          <a:bodyPr spcFirstLastPara="1" wrap="square" lIns="68603" tIns="68603" rIns="68603" bIns="68603"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189" name="Google Shape;189;p35"/>
          <p:cNvSpPr/>
          <p:nvPr/>
        </p:nvSpPr>
        <p:spPr>
          <a:xfrm>
            <a:off x="4482445" y="4603923"/>
            <a:ext cx="361527" cy="361527"/>
          </a:xfrm>
          <a:prstGeom prst="ellipse">
            <a:avLst/>
          </a:prstGeom>
          <a:solidFill>
            <a:schemeClr val="lt1"/>
          </a:solidFill>
          <a:ln w="38100" cap="flat" cmpd="sng">
            <a:solidFill>
              <a:schemeClr val="accent1"/>
            </a:solidFill>
            <a:prstDash val="solid"/>
            <a:round/>
            <a:headEnd type="none" w="sm" len="sm"/>
            <a:tailEnd type="none" w="sm" len="sm"/>
          </a:ln>
        </p:spPr>
        <p:txBody>
          <a:bodyPr spcFirstLastPara="1" wrap="square" lIns="68603" tIns="68603" rIns="68603" bIns="68603"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190" name="Google Shape;190;p35"/>
          <p:cNvSpPr/>
          <p:nvPr/>
        </p:nvSpPr>
        <p:spPr>
          <a:xfrm>
            <a:off x="4482435" y="5269291"/>
            <a:ext cx="361527" cy="361527"/>
          </a:xfrm>
          <a:prstGeom prst="ellipse">
            <a:avLst/>
          </a:prstGeom>
          <a:solidFill>
            <a:schemeClr val="lt1"/>
          </a:solidFill>
          <a:ln w="38100" cap="flat" cmpd="sng">
            <a:solidFill>
              <a:schemeClr val="accent1"/>
            </a:solidFill>
            <a:prstDash val="solid"/>
            <a:round/>
            <a:headEnd type="none" w="sm" len="sm"/>
            <a:tailEnd type="none" w="sm" len="sm"/>
          </a:ln>
        </p:spPr>
        <p:txBody>
          <a:bodyPr spcFirstLastPara="1" wrap="square" lIns="68603" tIns="68603" rIns="68603" bIns="68603"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191" name="Google Shape;191;p35"/>
          <p:cNvSpPr/>
          <p:nvPr/>
        </p:nvSpPr>
        <p:spPr>
          <a:xfrm>
            <a:off x="5405837" y="4889231"/>
            <a:ext cx="361527" cy="361527"/>
          </a:xfrm>
          <a:prstGeom prst="ellipse">
            <a:avLst/>
          </a:prstGeom>
          <a:solidFill>
            <a:schemeClr val="lt1"/>
          </a:solidFill>
          <a:ln w="38100" cap="flat" cmpd="sng">
            <a:solidFill>
              <a:schemeClr val="accent1"/>
            </a:solidFill>
            <a:prstDash val="solid"/>
            <a:round/>
            <a:headEnd type="none" w="sm" len="sm"/>
            <a:tailEnd type="none" w="sm" len="sm"/>
          </a:ln>
        </p:spPr>
        <p:txBody>
          <a:bodyPr spcFirstLastPara="1" wrap="square" lIns="68603" tIns="68603" rIns="68603" bIns="68603" anchor="ctr" anchorCtr="0">
            <a:noAutofit/>
          </a:bodyPr>
          <a:lstStyle/>
          <a:p>
            <a:pPr>
              <a:buClr>
                <a:srgbClr val="000000"/>
              </a:buClr>
              <a:buSzPts val="1400"/>
            </a:pPr>
            <a:endParaRPr sz="1050">
              <a:solidFill>
                <a:srgbClr val="000000"/>
              </a:solidFill>
              <a:latin typeface="Arial"/>
              <a:ea typeface="Arial"/>
              <a:cs typeface="Arial"/>
              <a:sym typeface="Arial"/>
            </a:endParaRPr>
          </a:p>
        </p:txBody>
      </p:sp>
      <p:cxnSp>
        <p:nvCxnSpPr>
          <p:cNvPr id="192" name="Google Shape;192;p35"/>
          <p:cNvCxnSpPr/>
          <p:nvPr/>
        </p:nvCxnSpPr>
        <p:spPr>
          <a:xfrm rot="10800000" flipH="1">
            <a:off x="4957305" y="5233293"/>
            <a:ext cx="366705" cy="141144"/>
          </a:xfrm>
          <a:prstGeom prst="straightConnector1">
            <a:avLst/>
          </a:prstGeom>
          <a:noFill/>
          <a:ln w="9525" cap="flat" cmpd="sng">
            <a:solidFill>
              <a:schemeClr val="dk2"/>
            </a:solidFill>
            <a:prstDash val="solid"/>
            <a:round/>
            <a:headEnd type="none" w="sm" len="sm"/>
            <a:tailEnd type="triangle" w="med" len="med"/>
          </a:ln>
        </p:spPr>
      </p:cxnSp>
      <p:cxnSp>
        <p:nvCxnSpPr>
          <p:cNvPr id="193" name="Google Shape;193;p35"/>
          <p:cNvCxnSpPr/>
          <p:nvPr/>
        </p:nvCxnSpPr>
        <p:spPr>
          <a:xfrm>
            <a:off x="3637737" y="4521813"/>
            <a:ext cx="697391" cy="144745"/>
          </a:xfrm>
          <a:prstGeom prst="straightConnector1">
            <a:avLst/>
          </a:prstGeom>
          <a:noFill/>
          <a:ln w="9525" cap="flat" cmpd="sng">
            <a:solidFill>
              <a:schemeClr val="dk2"/>
            </a:solidFill>
            <a:prstDash val="solid"/>
            <a:round/>
            <a:headEnd type="none" w="sm" len="sm"/>
            <a:tailEnd type="triangle" w="med" len="med"/>
          </a:ln>
        </p:spPr>
      </p:cxnSp>
      <p:cxnSp>
        <p:nvCxnSpPr>
          <p:cNvPr id="194" name="Google Shape;194;p35"/>
          <p:cNvCxnSpPr/>
          <p:nvPr/>
        </p:nvCxnSpPr>
        <p:spPr>
          <a:xfrm>
            <a:off x="3620930" y="4652978"/>
            <a:ext cx="747815" cy="627382"/>
          </a:xfrm>
          <a:prstGeom prst="straightConnector1">
            <a:avLst/>
          </a:prstGeom>
          <a:noFill/>
          <a:ln w="9525" cap="flat" cmpd="sng">
            <a:solidFill>
              <a:schemeClr val="dk2"/>
            </a:solidFill>
            <a:prstDash val="solid"/>
            <a:round/>
            <a:headEnd type="none" w="sm" len="sm"/>
            <a:tailEnd type="triangle" w="med" len="med"/>
          </a:ln>
        </p:spPr>
      </p:cxnSp>
      <p:cxnSp>
        <p:nvCxnSpPr>
          <p:cNvPr id="195" name="Google Shape;195;p35"/>
          <p:cNvCxnSpPr/>
          <p:nvPr/>
        </p:nvCxnSpPr>
        <p:spPr>
          <a:xfrm rot="10800000" flipH="1">
            <a:off x="3612506" y="4943877"/>
            <a:ext cx="773028" cy="667676"/>
          </a:xfrm>
          <a:prstGeom prst="straightConnector1">
            <a:avLst/>
          </a:prstGeom>
          <a:noFill/>
          <a:ln w="9525" cap="flat" cmpd="sng">
            <a:solidFill>
              <a:schemeClr val="dk2"/>
            </a:solidFill>
            <a:prstDash val="solid"/>
            <a:round/>
            <a:headEnd type="none" w="sm" len="sm"/>
            <a:tailEnd type="triangle" w="med" len="med"/>
          </a:ln>
        </p:spPr>
      </p:cxnSp>
      <p:cxnSp>
        <p:nvCxnSpPr>
          <p:cNvPr id="196" name="Google Shape;196;p35"/>
          <p:cNvCxnSpPr/>
          <p:nvPr/>
        </p:nvCxnSpPr>
        <p:spPr>
          <a:xfrm rot="10800000" flipH="1">
            <a:off x="3637736" y="5582983"/>
            <a:ext cx="739488" cy="196746"/>
          </a:xfrm>
          <a:prstGeom prst="straightConnector1">
            <a:avLst/>
          </a:prstGeom>
          <a:noFill/>
          <a:ln w="9525" cap="flat" cmpd="sng">
            <a:solidFill>
              <a:schemeClr val="dk2"/>
            </a:solidFill>
            <a:prstDash val="solid"/>
            <a:round/>
            <a:headEnd type="none" w="sm" len="sm"/>
            <a:tailEnd type="triangle" w="med" len="med"/>
          </a:ln>
        </p:spPr>
      </p:cxnSp>
      <p:cxnSp>
        <p:nvCxnSpPr>
          <p:cNvPr id="197" name="Google Shape;197;p35"/>
          <p:cNvCxnSpPr/>
          <p:nvPr/>
        </p:nvCxnSpPr>
        <p:spPr>
          <a:xfrm rot="10800000" flipH="1">
            <a:off x="3650343" y="4817834"/>
            <a:ext cx="714275" cy="238842"/>
          </a:xfrm>
          <a:prstGeom prst="straightConnector1">
            <a:avLst/>
          </a:prstGeom>
          <a:noFill/>
          <a:ln w="9525" cap="flat" cmpd="sng">
            <a:solidFill>
              <a:schemeClr val="dk2"/>
            </a:solidFill>
            <a:prstDash val="solid"/>
            <a:round/>
            <a:headEnd type="none" w="sm" len="sm"/>
            <a:tailEnd type="triangle" w="med" len="med"/>
          </a:ln>
        </p:spPr>
      </p:cxnSp>
      <p:cxnSp>
        <p:nvCxnSpPr>
          <p:cNvPr id="198" name="Google Shape;198;p35"/>
          <p:cNvCxnSpPr/>
          <p:nvPr/>
        </p:nvCxnSpPr>
        <p:spPr>
          <a:xfrm>
            <a:off x="3654563" y="5207948"/>
            <a:ext cx="688837" cy="248973"/>
          </a:xfrm>
          <a:prstGeom prst="straightConnector1">
            <a:avLst/>
          </a:prstGeom>
          <a:noFill/>
          <a:ln w="9525" cap="flat" cmpd="sng">
            <a:solidFill>
              <a:schemeClr val="dk2"/>
            </a:solidFill>
            <a:prstDash val="solid"/>
            <a:round/>
            <a:headEnd type="none" w="sm" len="sm"/>
            <a:tailEnd type="triangle" w="med" len="med"/>
          </a:ln>
        </p:spPr>
      </p:cxnSp>
      <p:cxnSp>
        <p:nvCxnSpPr>
          <p:cNvPr id="199" name="Google Shape;199;p35"/>
          <p:cNvCxnSpPr/>
          <p:nvPr/>
        </p:nvCxnSpPr>
        <p:spPr>
          <a:xfrm>
            <a:off x="5891221" y="5084251"/>
            <a:ext cx="423882" cy="0"/>
          </a:xfrm>
          <a:prstGeom prst="straightConnector1">
            <a:avLst/>
          </a:prstGeom>
          <a:noFill/>
          <a:ln w="9525" cap="flat" cmpd="sng">
            <a:solidFill>
              <a:schemeClr val="dk2"/>
            </a:solidFill>
            <a:prstDash val="solid"/>
            <a:round/>
            <a:headEnd type="none" w="sm" len="sm"/>
            <a:tailEnd type="triangle" w="med" len="med"/>
          </a:ln>
        </p:spPr>
      </p:cxnSp>
      <p:cxnSp>
        <p:nvCxnSpPr>
          <p:cNvPr id="200" name="Google Shape;200;p35"/>
          <p:cNvCxnSpPr/>
          <p:nvPr/>
        </p:nvCxnSpPr>
        <p:spPr>
          <a:xfrm>
            <a:off x="4974122" y="4829559"/>
            <a:ext cx="352748" cy="132589"/>
          </a:xfrm>
          <a:prstGeom prst="straightConnector1">
            <a:avLst/>
          </a:prstGeom>
          <a:noFill/>
          <a:ln w="9525" cap="flat" cmpd="sng">
            <a:solidFill>
              <a:schemeClr val="dk2"/>
            </a:solidFill>
            <a:prstDash val="solid"/>
            <a:round/>
            <a:headEnd type="none" w="sm" len="sm"/>
            <a:tailEnd type="triangle" w="med" len="med"/>
          </a:ln>
        </p:spPr>
      </p:cxnSp>
      <p:sp>
        <p:nvSpPr>
          <p:cNvPr id="4" name="Slide Number Placeholder 3"/>
          <p:cNvSpPr>
            <a:spLocks noGrp="1"/>
          </p:cNvSpPr>
          <p:nvPr>
            <p:ph type="sldNum" sz="quarter" idx="12"/>
          </p:nvPr>
        </p:nvSpPr>
        <p:spPr/>
        <p:txBody>
          <a:bodyPr/>
          <a:lstStyle/>
          <a:p>
            <a:fld id="{EA7C8D44-3667-46F6-9772-CC52308E2A7F}" type="slidenum">
              <a:rPr kumimoji="0" lang="en-US" smtClean="0"/>
              <a:pPr/>
              <a:t>13</a:t>
            </a:fld>
            <a:endParaRPr kumimoji="0" lang="en-US" dirty="0"/>
          </a:p>
        </p:txBody>
      </p:sp>
    </p:spTree>
    <p:extLst>
      <p:ext uri="{BB962C8B-B14F-4D97-AF65-F5344CB8AC3E}">
        <p14:creationId xmlns:p14="http://schemas.microsoft.com/office/powerpoint/2010/main" val="197037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39808" y="1319496"/>
            <a:ext cx="4983855" cy="351918"/>
          </a:xfrm>
          <a:prstGeom prst="rect">
            <a:avLst/>
          </a:prstGeom>
        </p:spPr>
        <p:txBody>
          <a:bodyPr vert="horz" wrap="square" lIns="0" tIns="5488" rIns="0" bIns="0" rtlCol="0">
            <a:spAutoFit/>
          </a:bodyPr>
          <a:lstStyle/>
          <a:p>
            <a:pPr marL="5776">
              <a:spcBef>
                <a:spcPts val="43"/>
              </a:spcBef>
            </a:pPr>
            <a:r>
              <a:rPr sz="2251" dirty="0">
                <a:solidFill>
                  <a:srgbClr val="3C7DEC"/>
                </a:solidFill>
                <a:latin typeface="Courier New"/>
                <a:cs typeface="Courier New"/>
              </a:rPr>
              <a:t>Structure</a:t>
            </a:r>
            <a:r>
              <a:rPr sz="2251" spc="-64" dirty="0">
                <a:solidFill>
                  <a:srgbClr val="3C7DEC"/>
                </a:solidFill>
                <a:latin typeface="Courier New"/>
                <a:cs typeface="Courier New"/>
              </a:rPr>
              <a:t> </a:t>
            </a:r>
            <a:r>
              <a:rPr sz="2251" dirty="0">
                <a:solidFill>
                  <a:srgbClr val="3C7DEC"/>
                </a:solidFill>
                <a:latin typeface="Courier New"/>
                <a:cs typeface="Courier New"/>
              </a:rPr>
              <a:t>of</a:t>
            </a:r>
            <a:r>
              <a:rPr sz="2251" spc="-64" dirty="0">
                <a:solidFill>
                  <a:srgbClr val="3C7DEC"/>
                </a:solidFill>
                <a:latin typeface="Courier New"/>
                <a:cs typeface="Courier New"/>
              </a:rPr>
              <a:t> </a:t>
            </a:r>
            <a:r>
              <a:rPr sz="2251" dirty="0">
                <a:solidFill>
                  <a:srgbClr val="3C7DEC"/>
                </a:solidFill>
                <a:latin typeface="Courier New"/>
                <a:cs typeface="Courier New"/>
              </a:rPr>
              <a:t>a</a:t>
            </a:r>
            <a:r>
              <a:rPr sz="2251" spc="-64" dirty="0">
                <a:solidFill>
                  <a:srgbClr val="3C7DEC"/>
                </a:solidFill>
                <a:latin typeface="Courier New"/>
                <a:cs typeface="Courier New"/>
              </a:rPr>
              <a:t> </a:t>
            </a:r>
            <a:r>
              <a:rPr sz="2251" dirty="0">
                <a:solidFill>
                  <a:srgbClr val="3C7DEC"/>
                </a:solidFill>
                <a:latin typeface="Courier New"/>
                <a:cs typeface="Courier New"/>
              </a:rPr>
              <a:t>Neural</a:t>
            </a:r>
            <a:r>
              <a:rPr sz="2251" spc="-64" dirty="0">
                <a:solidFill>
                  <a:srgbClr val="3C7DEC"/>
                </a:solidFill>
                <a:latin typeface="Courier New"/>
                <a:cs typeface="Courier New"/>
              </a:rPr>
              <a:t> </a:t>
            </a:r>
            <a:r>
              <a:rPr sz="2251" spc="-5" dirty="0">
                <a:solidFill>
                  <a:srgbClr val="3C7DEC"/>
                </a:solidFill>
                <a:latin typeface="Courier New"/>
                <a:cs typeface="Courier New"/>
              </a:rPr>
              <a:t>Network</a:t>
            </a:r>
            <a:endParaRPr sz="2251" dirty="0">
              <a:latin typeface="Courier New"/>
              <a:cs typeface="Courier New"/>
            </a:endParaRPr>
          </a:p>
        </p:txBody>
      </p:sp>
      <p:grpSp>
        <p:nvGrpSpPr>
          <p:cNvPr id="4" name="object 4"/>
          <p:cNvGrpSpPr/>
          <p:nvPr/>
        </p:nvGrpSpPr>
        <p:grpSpPr>
          <a:xfrm>
            <a:off x="3586354" y="2585360"/>
            <a:ext cx="1669372" cy="1988228"/>
            <a:chOff x="7884997" y="3799838"/>
            <a:chExt cx="3670300" cy="4371340"/>
          </a:xfrm>
        </p:grpSpPr>
        <p:sp>
          <p:nvSpPr>
            <p:cNvPr id="5" name="object 5"/>
            <p:cNvSpPr/>
            <p:nvPr/>
          </p:nvSpPr>
          <p:spPr>
            <a:xfrm>
              <a:off x="7911174" y="3826015"/>
              <a:ext cx="774065" cy="774065"/>
            </a:xfrm>
            <a:custGeom>
              <a:avLst/>
              <a:gdLst/>
              <a:ahLst/>
              <a:cxnLst/>
              <a:rect l="l" t="t" r="r" b="b"/>
              <a:pathLst>
                <a:path w="774065" h="774064">
                  <a:moveTo>
                    <a:pt x="409695" y="0"/>
                  </a:moveTo>
                  <a:lnTo>
                    <a:pt x="363946" y="0"/>
                  </a:lnTo>
                  <a:lnTo>
                    <a:pt x="318454" y="5372"/>
                  </a:lnTo>
                  <a:lnTo>
                    <a:pt x="273733" y="16117"/>
                  </a:lnTo>
                  <a:lnTo>
                    <a:pt x="230296" y="32234"/>
                  </a:lnTo>
                  <a:lnTo>
                    <a:pt x="188656" y="53724"/>
                  </a:lnTo>
                  <a:lnTo>
                    <a:pt x="149326" y="80587"/>
                  </a:lnTo>
                  <a:lnTo>
                    <a:pt x="112822" y="112822"/>
                  </a:lnTo>
                  <a:lnTo>
                    <a:pt x="80587" y="149326"/>
                  </a:lnTo>
                  <a:lnTo>
                    <a:pt x="53724" y="188655"/>
                  </a:lnTo>
                  <a:lnTo>
                    <a:pt x="32234" y="230295"/>
                  </a:lnTo>
                  <a:lnTo>
                    <a:pt x="16117" y="273733"/>
                  </a:lnTo>
                  <a:lnTo>
                    <a:pt x="5372" y="318454"/>
                  </a:lnTo>
                  <a:lnTo>
                    <a:pt x="0" y="363946"/>
                  </a:lnTo>
                  <a:lnTo>
                    <a:pt x="0" y="409694"/>
                  </a:lnTo>
                  <a:lnTo>
                    <a:pt x="5372" y="455186"/>
                  </a:lnTo>
                  <a:lnTo>
                    <a:pt x="16117" y="499907"/>
                  </a:lnTo>
                  <a:lnTo>
                    <a:pt x="32234" y="543344"/>
                  </a:lnTo>
                  <a:lnTo>
                    <a:pt x="53724" y="584984"/>
                  </a:lnTo>
                  <a:lnTo>
                    <a:pt x="80587" y="624313"/>
                  </a:lnTo>
                  <a:lnTo>
                    <a:pt x="112822" y="660818"/>
                  </a:lnTo>
                  <a:lnTo>
                    <a:pt x="149326" y="693053"/>
                  </a:lnTo>
                  <a:lnTo>
                    <a:pt x="188656" y="719915"/>
                  </a:lnTo>
                  <a:lnTo>
                    <a:pt x="230296" y="741405"/>
                  </a:lnTo>
                  <a:lnTo>
                    <a:pt x="273733" y="757523"/>
                  </a:lnTo>
                  <a:lnTo>
                    <a:pt x="318454" y="768268"/>
                  </a:lnTo>
                  <a:lnTo>
                    <a:pt x="363946" y="773640"/>
                  </a:lnTo>
                  <a:lnTo>
                    <a:pt x="409695" y="773640"/>
                  </a:lnTo>
                  <a:lnTo>
                    <a:pt x="455186" y="768268"/>
                  </a:lnTo>
                  <a:lnTo>
                    <a:pt x="499908" y="757523"/>
                  </a:lnTo>
                  <a:lnTo>
                    <a:pt x="543345" y="741405"/>
                  </a:lnTo>
                  <a:lnTo>
                    <a:pt x="584985" y="719915"/>
                  </a:lnTo>
                  <a:lnTo>
                    <a:pt x="624314" y="693053"/>
                  </a:lnTo>
                  <a:lnTo>
                    <a:pt x="660819" y="660818"/>
                  </a:lnTo>
                  <a:lnTo>
                    <a:pt x="693054" y="624313"/>
                  </a:lnTo>
                  <a:lnTo>
                    <a:pt x="719916" y="584984"/>
                  </a:lnTo>
                  <a:lnTo>
                    <a:pt x="741406" y="543344"/>
                  </a:lnTo>
                  <a:lnTo>
                    <a:pt x="757524" y="499907"/>
                  </a:lnTo>
                  <a:lnTo>
                    <a:pt x="768269" y="455186"/>
                  </a:lnTo>
                  <a:lnTo>
                    <a:pt x="773641" y="409694"/>
                  </a:lnTo>
                  <a:lnTo>
                    <a:pt x="773641" y="363946"/>
                  </a:lnTo>
                  <a:lnTo>
                    <a:pt x="768269" y="318454"/>
                  </a:lnTo>
                  <a:lnTo>
                    <a:pt x="757524" y="273733"/>
                  </a:lnTo>
                  <a:lnTo>
                    <a:pt x="741406" y="230295"/>
                  </a:lnTo>
                  <a:lnTo>
                    <a:pt x="719916" y="188655"/>
                  </a:lnTo>
                  <a:lnTo>
                    <a:pt x="693054" y="149326"/>
                  </a:lnTo>
                  <a:lnTo>
                    <a:pt x="660819" y="112822"/>
                  </a:lnTo>
                  <a:lnTo>
                    <a:pt x="624314" y="80587"/>
                  </a:lnTo>
                  <a:lnTo>
                    <a:pt x="584985" y="53724"/>
                  </a:lnTo>
                  <a:lnTo>
                    <a:pt x="543345" y="32234"/>
                  </a:lnTo>
                  <a:lnTo>
                    <a:pt x="499908" y="16117"/>
                  </a:lnTo>
                  <a:lnTo>
                    <a:pt x="455186" y="5372"/>
                  </a:lnTo>
                  <a:lnTo>
                    <a:pt x="409695" y="0"/>
                  </a:lnTo>
                  <a:close/>
                </a:path>
              </a:pathLst>
            </a:custGeom>
            <a:solidFill>
              <a:srgbClr val="3C7DEC"/>
            </a:solidFill>
          </p:spPr>
          <p:txBody>
            <a:bodyPr wrap="square" lIns="0" tIns="0" rIns="0" bIns="0" rtlCol="0"/>
            <a:lstStyle/>
            <a:p>
              <a:endParaRPr sz="819"/>
            </a:p>
          </p:txBody>
        </p:sp>
        <p:sp>
          <p:nvSpPr>
            <p:cNvPr id="6" name="object 6"/>
            <p:cNvSpPr/>
            <p:nvPr/>
          </p:nvSpPr>
          <p:spPr>
            <a:xfrm>
              <a:off x="7911174" y="3826015"/>
              <a:ext cx="774065" cy="774065"/>
            </a:xfrm>
            <a:custGeom>
              <a:avLst/>
              <a:gdLst/>
              <a:ahLst/>
              <a:cxnLst/>
              <a:rect l="l" t="t" r="r" b="b"/>
              <a:pathLst>
                <a:path w="774065" h="774064">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3C7DEC"/>
              </a:solidFill>
            </a:ln>
          </p:spPr>
          <p:txBody>
            <a:bodyPr wrap="square" lIns="0" tIns="0" rIns="0" bIns="0" rtlCol="0"/>
            <a:lstStyle/>
            <a:p>
              <a:endParaRPr sz="819"/>
            </a:p>
          </p:txBody>
        </p:sp>
        <p:sp>
          <p:nvSpPr>
            <p:cNvPr id="7" name="object 7"/>
            <p:cNvSpPr/>
            <p:nvPr/>
          </p:nvSpPr>
          <p:spPr>
            <a:xfrm>
              <a:off x="8874503" y="4256552"/>
              <a:ext cx="1619885" cy="755015"/>
            </a:xfrm>
            <a:custGeom>
              <a:avLst/>
              <a:gdLst/>
              <a:ahLst/>
              <a:cxnLst/>
              <a:rect l="l" t="t" r="r" b="b"/>
              <a:pathLst>
                <a:path w="1619884" h="755014">
                  <a:moveTo>
                    <a:pt x="0" y="0"/>
                  </a:moveTo>
                  <a:lnTo>
                    <a:pt x="1610228" y="750044"/>
                  </a:lnTo>
                  <a:lnTo>
                    <a:pt x="1619719" y="754465"/>
                  </a:lnTo>
                </a:path>
              </a:pathLst>
            </a:custGeom>
            <a:ln w="20941">
              <a:solidFill>
                <a:srgbClr val="000000"/>
              </a:solidFill>
            </a:ln>
          </p:spPr>
          <p:txBody>
            <a:bodyPr wrap="square" lIns="0" tIns="0" rIns="0" bIns="0" rtlCol="0"/>
            <a:lstStyle/>
            <a:p>
              <a:endParaRPr sz="819"/>
            </a:p>
          </p:txBody>
        </p:sp>
        <p:sp>
          <p:nvSpPr>
            <p:cNvPr id="8" name="object 8"/>
            <p:cNvSpPr/>
            <p:nvPr/>
          </p:nvSpPr>
          <p:spPr>
            <a:xfrm>
              <a:off x="10463509" y="4961036"/>
              <a:ext cx="112395" cy="91440"/>
            </a:xfrm>
            <a:custGeom>
              <a:avLst/>
              <a:gdLst/>
              <a:ahLst/>
              <a:cxnLst/>
              <a:rect l="l" t="t" r="r" b="b"/>
              <a:pathLst>
                <a:path w="112395" h="91439">
                  <a:moveTo>
                    <a:pt x="42442" y="0"/>
                  </a:moveTo>
                  <a:lnTo>
                    <a:pt x="0" y="91119"/>
                  </a:lnTo>
                  <a:lnTo>
                    <a:pt x="112346" y="88003"/>
                  </a:lnTo>
                  <a:lnTo>
                    <a:pt x="42442" y="0"/>
                  </a:lnTo>
                  <a:close/>
                </a:path>
              </a:pathLst>
            </a:custGeom>
            <a:solidFill>
              <a:srgbClr val="000000"/>
            </a:solidFill>
          </p:spPr>
          <p:txBody>
            <a:bodyPr wrap="square" lIns="0" tIns="0" rIns="0" bIns="0" rtlCol="0"/>
            <a:lstStyle/>
            <a:p>
              <a:endParaRPr sz="819"/>
            </a:p>
          </p:txBody>
        </p:sp>
        <p:sp>
          <p:nvSpPr>
            <p:cNvPr id="9" name="object 9"/>
            <p:cNvSpPr/>
            <p:nvPr/>
          </p:nvSpPr>
          <p:spPr>
            <a:xfrm>
              <a:off x="8873532" y="5354256"/>
              <a:ext cx="1617345" cy="537845"/>
            </a:xfrm>
            <a:custGeom>
              <a:avLst/>
              <a:gdLst/>
              <a:ahLst/>
              <a:cxnLst/>
              <a:rect l="l" t="t" r="r" b="b"/>
              <a:pathLst>
                <a:path w="1617345" h="537845">
                  <a:moveTo>
                    <a:pt x="0" y="537738"/>
                  </a:moveTo>
                  <a:lnTo>
                    <a:pt x="1606935" y="3304"/>
                  </a:lnTo>
                  <a:lnTo>
                    <a:pt x="1616871" y="0"/>
                  </a:lnTo>
                </a:path>
              </a:pathLst>
            </a:custGeom>
            <a:ln w="20941">
              <a:solidFill>
                <a:srgbClr val="000000"/>
              </a:solidFill>
            </a:ln>
          </p:spPr>
          <p:txBody>
            <a:bodyPr wrap="square" lIns="0" tIns="0" rIns="0" bIns="0" rtlCol="0"/>
            <a:lstStyle/>
            <a:p>
              <a:endParaRPr sz="819"/>
            </a:p>
          </p:txBody>
        </p:sp>
        <p:sp>
          <p:nvSpPr>
            <p:cNvPr id="10" name="object 10"/>
            <p:cNvSpPr/>
            <p:nvPr/>
          </p:nvSpPr>
          <p:spPr>
            <a:xfrm>
              <a:off x="10464606" y="5309869"/>
              <a:ext cx="111760" cy="95885"/>
            </a:xfrm>
            <a:custGeom>
              <a:avLst/>
              <a:gdLst/>
              <a:ahLst/>
              <a:cxnLst/>
              <a:rect l="l" t="t" r="r" b="b"/>
              <a:pathLst>
                <a:path w="111759" h="95885">
                  <a:moveTo>
                    <a:pt x="0" y="0"/>
                  </a:moveTo>
                  <a:lnTo>
                    <a:pt x="31722" y="95383"/>
                  </a:lnTo>
                  <a:lnTo>
                    <a:pt x="111248" y="15969"/>
                  </a:lnTo>
                  <a:lnTo>
                    <a:pt x="0" y="0"/>
                  </a:lnTo>
                  <a:close/>
                </a:path>
              </a:pathLst>
            </a:custGeom>
            <a:solidFill>
              <a:srgbClr val="000000"/>
            </a:solidFill>
          </p:spPr>
          <p:txBody>
            <a:bodyPr wrap="square" lIns="0" tIns="0" rIns="0" bIns="0" rtlCol="0"/>
            <a:lstStyle/>
            <a:p>
              <a:endParaRPr sz="819"/>
            </a:p>
          </p:txBody>
        </p:sp>
        <p:sp>
          <p:nvSpPr>
            <p:cNvPr id="11" name="object 11"/>
            <p:cNvSpPr/>
            <p:nvPr/>
          </p:nvSpPr>
          <p:spPr>
            <a:xfrm>
              <a:off x="8735470" y="5718472"/>
              <a:ext cx="1914525" cy="1639570"/>
            </a:xfrm>
            <a:custGeom>
              <a:avLst/>
              <a:gdLst/>
              <a:ahLst/>
              <a:cxnLst/>
              <a:rect l="l" t="t" r="r" b="b"/>
              <a:pathLst>
                <a:path w="1914525" h="1639570">
                  <a:moveTo>
                    <a:pt x="0" y="1639117"/>
                  </a:moveTo>
                  <a:lnTo>
                    <a:pt x="1906155" y="6810"/>
                  </a:lnTo>
                  <a:lnTo>
                    <a:pt x="1914109" y="0"/>
                  </a:lnTo>
                </a:path>
              </a:pathLst>
            </a:custGeom>
            <a:ln w="20941">
              <a:solidFill>
                <a:srgbClr val="000000"/>
              </a:solidFill>
            </a:ln>
          </p:spPr>
          <p:txBody>
            <a:bodyPr wrap="square" lIns="0" tIns="0" rIns="0" bIns="0" rtlCol="0"/>
            <a:lstStyle/>
            <a:p>
              <a:endParaRPr sz="819"/>
            </a:p>
          </p:txBody>
        </p:sp>
        <p:sp>
          <p:nvSpPr>
            <p:cNvPr id="12" name="object 12"/>
            <p:cNvSpPr/>
            <p:nvPr/>
          </p:nvSpPr>
          <p:spPr>
            <a:xfrm>
              <a:off x="10608933" y="5659901"/>
              <a:ext cx="109220" cy="104139"/>
            </a:xfrm>
            <a:custGeom>
              <a:avLst/>
              <a:gdLst/>
              <a:ahLst/>
              <a:cxnLst/>
              <a:rect l="l" t="t" r="r" b="b"/>
              <a:pathLst>
                <a:path w="109220" h="104139">
                  <a:moveTo>
                    <a:pt x="109043" y="0"/>
                  </a:moveTo>
                  <a:lnTo>
                    <a:pt x="0" y="27206"/>
                  </a:lnTo>
                  <a:lnTo>
                    <a:pt x="65380" y="103558"/>
                  </a:lnTo>
                  <a:lnTo>
                    <a:pt x="109043" y="0"/>
                  </a:lnTo>
                  <a:close/>
                </a:path>
              </a:pathLst>
            </a:custGeom>
            <a:solidFill>
              <a:srgbClr val="000000"/>
            </a:solidFill>
          </p:spPr>
          <p:txBody>
            <a:bodyPr wrap="square" lIns="0" tIns="0" rIns="0" bIns="0" rtlCol="0"/>
            <a:lstStyle/>
            <a:p>
              <a:endParaRPr sz="819"/>
            </a:p>
          </p:txBody>
        </p:sp>
        <p:sp>
          <p:nvSpPr>
            <p:cNvPr id="13" name="object 13"/>
            <p:cNvSpPr/>
            <p:nvPr/>
          </p:nvSpPr>
          <p:spPr>
            <a:xfrm>
              <a:off x="8874503" y="7034014"/>
              <a:ext cx="1619885" cy="756285"/>
            </a:xfrm>
            <a:custGeom>
              <a:avLst/>
              <a:gdLst/>
              <a:ahLst/>
              <a:cxnLst/>
              <a:rect l="l" t="t" r="r" b="b"/>
              <a:pathLst>
                <a:path w="1619884" h="756284">
                  <a:moveTo>
                    <a:pt x="0" y="756127"/>
                  </a:moveTo>
                  <a:lnTo>
                    <a:pt x="1610155" y="4429"/>
                  </a:lnTo>
                  <a:lnTo>
                    <a:pt x="1619643" y="0"/>
                  </a:lnTo>
                </a:path>
              </a:pathLst>
            </a:custGeom>
            <a:ln w="20941">
              <a:solidFill>
                <a:srgbClr val="000000"/>
              </a:solidFill>
            </a:ln>
          </p:spPr>
          <p:txBody>
            <a:bodyPr wrap="square" lIns="0" tIns="0" rIns="0" bIns="0" rtlCol="0"/>
            <a:lstStyle/>
            <a:p>
              <a:endParaRPr sz="819"/>
            </a:p>
          </p:txBody>
        </p:sp>
        <p:sp>
          <p:nvSpPr>
            <p:cNvPr id="14" name="object 14"/>
            <p:cNvSpPr/>
            <p:nvPr/>
          </p:nvSpPr>
          <p:spPr>
            <a:xfrm>
              <a:off x="10463398" y="6992902"/>
              <a:ext cx="112395" cy="91440"/>
            </a:xfrm>
            <a:custGeom>
              <a:avLst/>
              <a:gdLst/>
              <a:ahLst/>
              <a:cxnLst/>
              <a:rect l="l" t="t" r="r" b="b"/>
              <a:pathLst>
                <a:path w="112395" h="91440">
                  <a:moveTo>
                    <a:pt x="0" y="0"/>
                  </a:moveTo>
                  <a:lnTo>
                    <a:pt x="42522" y="91084"/>
                  </a:lnTo>
                  <a:lnTo>
                    <a:pt x="112342" y="3019"/>
                  </a:lnTo>
                  <a:lnTo>
                    <a:pt x="0" y="0"/>
                  </a:lnTo>
                  <a:close/>
                </a:path>
              </a:pathLst>
            </a:custGeom>
            <a:solidFill>
              <a:srgbClr val="000000"/>
            </a:solidFill>
          </p:spPr>
          <p:txBody>
            <a:bodyPr wrap="square" lIns="0" tIns="0" rIns="0" bIns="0" rtlCol="0"/>
            <a:lstStyle/>
            <a:p>
              <a:endParaRPr sz="819"/>
            </a:p>
          </p:txBody>
        </p:sp>
        <p:sp>
          <p:nvSpPr>
            <p:cNvPr id="15" name="object 15"/>
            <p:cNvSpPr/>
            <p:nvPr/>
          </p:nvSpPr>
          <p:spPr>
            <a:xfrm>
              <a:off x="8871570" y="6200042"/>
              <a:ext cx="1619250" cy="457200"/>
            </a:xfrm>
            <a:custGeom>
              <a:avLst/>
              <a:gdLst/>
              <a:ahLst/>
              <a:cxnLst/>
              <a:rect l="l" t="t" r="r" b="b"/>
              <a:pathLst>
                <a:path w="1619250" h="457200">
                  <a:moveTo>
                    <a:pt x="0" y="0"/>
                  </a:moveTo>
                  <a:lnTo>
                    <a:pt x="1608556" y="454037"/>
                  </a:lnTo>
                  <a:lnTo>
                    <a:pt x="1618633" y="456881"/>
                  </a:lnTo>
                </a:path>
              </a:pathLst>
            </a:custGeom>
            <a:ln w="20941">
              <a:solidFill>
                <a:srgbClr val="000000"/>
              </a:solidFill>
            </a:ln>
          </p:spPr>
          <p:txBody>
            <a:bodyPr wrap="square" lIns="0" tIns="0" rIns="0" bIns="0" rtlCol="0"/>
            <a:lstStyle/>
            <a:p>
              <a:endParaRPr sz="819"/>
            </a:p>
          </p:txBody>
        </p:sp>
        <p:sp>
          <p:nvSpPr>
            <p:cNvPr id="16" name="object 16"/>
            <p:cNvSpPr/>
            <p:nvPr/>
          </p:nvSpPr>
          <p:spPr>
            <a:xfrm>
              <a:off x="10466474" y="6605708"/>
              <a:ext cx="110489" cy="97155"/>
            </a:xfrm>
            <a:custGeom>
              <a:avLst/>
              <a:gdLst/>
              <a:ahLst/>
              <a:cxnLst/>
              <a:rect l="l" t="t" r="r" b="b"/>
              <a:pathLst>
                <a:path w="110490" h="97154">
                  <a:moveTo>
                    <a:pt x="27310" y="0"/>
                  </a:moveTo>
                  <a:lnTo>
                    <a:pt x="0" y="96740"/>
                  </a:lnTo>
                  <a:lnTo>
                    <a:pt x="110396" y="75677"/>
                  </a:lnTo>
                  <a:lnTo>
                    <a:pt x="27310" y="0"/>
                  </a:lnTo>
                  <a:close/>
                </a:path>
              </a:pathLst>
            </a:custGeom>
            <a:solidFill>
              <a:srgbClr val="000000"/>
            </a:solidFill>
          </p:spPr>
          <p:txBody>
            <a:bodyPr wrap="square" lIns="0" tIns="0" rIns="0" bIns="0" rtlCol="0"/>
            <a:lstStyle/>
            <a:p>
              <a:endParaRPr sz="819"/>
            </a:p>
          </p:txBody>
        </p:sp>
        <p:sp>
          <p:nvSpPr>
            <p:cNvPr id="17" name="object 17"/>
            <p:cNvSpPr/>
            <p:nvPr/>
          </p:nvSpPr>
          <p:spPr>
            <a:xfrm>
              <a:off x="8736120" y="4503464"/>
              <a:ext cx="1865630" cy="1865630"/>
            </a:xfrm>
            <a:custGeom>
              <a:avLst/>
              <a:gdLst/>
              <a:ahLst/>
              <a:cxnLst/>
              <a:rect l="l" t="t" r="r" b="b"/>
              <a:pathLst>
                <a:path w="1865629" h="1865629">
                  <a:moveTo>
                    <a:pt x="0" y="0"/>
                  </a:moveTo>
                  <a:lnTo>
                    <a:pt x="1858091" y="1858091"/>
                  </a:lnTo>
                  <a:lnTo>
                    <a:pt x="1865495" y="1865495"/>
                  </a:lnTo>
                </a:path>
              </a:pathLst>
            </a:custGeom>
            <a:ln w="20941">
              <a:solidFill>
                <a:srgbClr val="000000"/>
              </a:solidFill>
            </a:ln>
          </p:spPr>
          <p:txBody>
            <a:bodyPr wrap="square" lIns="0" tIns="0" rIns="0" bIns="0" rtlCol="0"/>
            <a:lstStyle/>
            <a:p>
              <a:endParaRPr sz="819"/>
            </a:p>
          </p:txBody>
        </p:sp>
        <p:sp>
          <p:nvSpPr>
            <p:cNvPr id="18" name="object 18"/>
            <p:cNvSpPr/>
            <p:nvPr/>
          </p:nvSpPr>
          <p:spPr>
            <a:xfrm>
              <a:off x="10558672" y="6326016"/>
              <a:ext cx="106680" cy="106680"/>
            </a:xfrm>
            <a:custGeom>
              <a:avLst/>
              <a:gdLst/>
              <a:ahLst/>
              <a:cxnLst/>
              <a:rect l="l" t="t" r="r" b="b"/>
              <a:pathLst>
                <a:path w="106679" h="106679">
                  <a:moveTo>
                    <a:pt x="71076" y="0"/>
                  </a:moveTo>
                  <a:lnTo>
                    <a:pt x="0" y="71078"/>
                  </a:lnTo>
                  <a:lnTo>
                    <a:pt x="106614" y="106618"/>
                  </a:lnTo>
                  <a:lnTo>
                    <a:pt x="71076" y="0"/>
                  </a:lnTo>
                  <a:close/>
                </a:path>
              </a:pathLst>
            </a:custGeom>
            <a:solidFill>
              <a:srgbClr val="000000"/>
            </a:solidFill>
          </p:spPr>
          <p:txBody>
            <a:bodyPr wrap="square" lIns="0" tIns="0" rIns="0" bIns="0" rtlCol="0"/>
            <a:lstStyle/>
            <a:p>
              <a:endParaRPr sz="819"/>
            </a:p>
          </p:txBody>
        </p:sp>
        <p:sp>
          <p:nvSpPr>
            <p:cNvPr id="19" name="object 19"/>
            <p:cNvSpPr/>
            <p:nvPr/>
          </p:nvSpPr>
          <p:spPr>
            <a:xfrm>
              <a:off x="7911174" y="5598683"/>
              <a:ext cx="774065" cy="774065"/>
            </a:xfrm>
            <a:custGeom>
              <a:avLst/>
              <a:gdLst/>
              <a:ahLst/>
              <a:cxnLst/>
              <a:rect l="l" t="t" r="r" b="b"/>
              <a:pathLst>
                <a:path w="774065" h="774064">
                  <a:moveTo>
                    <a:pt x="409695" y="0"/>
                  </a:moveTo>
                  <a:lnTo>
                    <a:pt x="363946" y="0"/>
                  </a:lnTo>
                  <a:lnTo>
                    <a:pt x="318454" y="5372"/>
                  </a:lnTo>
                  <a:lnTo>
                    <a:pt x="273733" y="16117"/>
                  </a:lnTo>
                  <a:lnTo>
                    <a:pt x="230296" y="32234"/>
                  </a:lnTo>
                  <a:lnTo>
                    <a:pt x="188656" y="53724"/>
                  </a:lnTo>
                  <a:lnTo>
                    <a:pt x="149326" y="80587"/>
                  </a:lnTo>
                  <a:lnTo>
                    <a:pt x="112822" y="112822"/>
                  </a:lnTo>
                  <a:lnTo>
                    <a:pt x="80587" y="149326"/>
                  </a:lnTo>
                  <a:lnTo>
                    <a:pt x="53724" y="188656"/>
                  </a:lnTo>
                  <a:lnTo>
                    <a:pt x="32234" y="230296"/>
                  </a:lnTo>
                  <a:lnTo>
                    <a:pt x="16117" y="273733"/>
                  </a:lnTo>
                  <a:lnTo>
                    <a:pt x="5372" y="318454"/>
                  </a:lnTo>
                  <a:lnTo>
                    <a:pt x="0" y="363946"/>
                  </a:lnTo>
                  <a:lnTo>
                    <a:pt x="0" y="409695"/>
                  </a:lnTo>
                  <a:lnTo>
                    <a:pt x="5372" y="455186"/>
                  </a:lnTo>
                  <a:lnTo>
                    <a:pt x="16117" y="499908"/>
                  </a:lnTo>
                  <a:lnTo>
                    <a:pt x="32234" y="543345"/>
                  </a:lnTo>
                  <a:lnTo>
                    <a:pt x="53724" y="584985"/>
                  </a:lnTo>
                  <a:lnTo>
                    <a:pt x="80587" y="624314"/>
                  </a:lnTo>
                  <a:lnTo>
                    <a:pt x="112822" y="660819"/>
                  </a:lnTo>
                  <a:lnTo>
                    <a:pt x="149326" y="693054"/>
                  </a:lnTo>
                  <a:lnTo>
                    <a:pt x="188656" y="719916"/>
                  </a:lnTo>
                  <a:lnTo>
                    <a:pt x="230296" y="741406"/>
                  </a:lnTo>
                  <a:lnTo>
                    <a:pt x="273733" y="757524"/>
                  </a:lnTo>
                  <a:lnTo>
                    <a:pt x="318454" y="768269"/>
                  </a:lnTo>
                  <a:lnTo>
                    <a:pt x="363946" y="773641"/>
                  </a:lnTo>
                  <a:lnTo>
                    <a:pt x="409695" y="773641"/>
                  </a:lnTo>
                  <a:lnTo>
                    <a:pt x="455186" y="768269"/>
                  </a:lnTo>
                  <a:lnTo>
                    <a:pt x="499908" y="757524"/>
                  </a:lnTo>
                  <a:lnTo>
                    <a:pt x="543345" y="741406"/>
                  </a:lnTo>
                  <a:lnTo>
                    <a:pt x="584985" y="719916"/>
                  </a:lnTo>
                  <a:lnTo>
                    <a:pt x="624314" y="693054"/>
                  </a:lnTo>
                  <a:lnTo>
                    <a:pt x="660819" y="660819"/>
                  </a:lnTo>
                  <a:lnTo>
                    <a:pt x="693054" y="624314"/>
                  </a:lnTo>
                  <a:lnTo>
                    <a:pt x="719916" y="584985"/>
                  </a:lnTo>
                  <a:lnTo>
                    <a:pt x="741406" y="543345"/>
                  </a:lnTo>
                  <a:lnTo>
                    <a:pt x="757524" y="499908"/>
                  </a:lnTo>
                  <a:lnTo>
                    <a:pt x="768269" y="455186"/>
                  </a:lnTo>
                  <a:lnTo>
                    <a:pt x="773641" y="409695"/>
                  </a:lnTo>
                  <a:lnTo>
                    <a:pt x="773641" y="363946"/>
                  </a:lnTo>
                  <a:lnTo>
                    <a:pt x="768269" y="318454"/>
                  </a:lnTo>
                  <a:lnTo>
                    <a:pt x="757524" y="273733"/>
                  </a:lnTo>
                  <a:lnTo>
                    <a:pt x="741406" y="230296"/>
                  </a:lnTo>
                  <a:lnTo>
                    <a:pt x="719916" y="188656"/>
                  </a:lnTo>
                  <a:lnTo>
                    <a:pt x="693054" y="149326"/>
                  </a:lnTo>
                  <a:lnTo>
                    <a:pt x="660819" y="112822"/>
                  </a:lnTo>
                  <a:lnTo>
                    <a:pt x="624314" y="80587"/>
                  </a:lnTo>
                  <a:lnTo>
                    <a:pt x="584985" y="53724"/>
                  </a:lnTo>
                  <a:lnTo>
                    <a:pt x="543345" y="32234"/>
                  </a:lnTo>
                  <a:lnTo>
                    <a:pt x="499908" y="16117"/>
                  </a:lnTo>
                  <a:lnTo>
                    <a:pt x="455186" y="5372"/>
                  </a:lnTo>
                  <a:lnTo>
                    <a:pt x="409695" y="0"/>
                  </a:lnTo>
                  <a:close/>
                </a:path>
              </a:pathLst>
            </a:custGeom>
            <a:solidFill>
              <a:srgbClr val="3C7DEC"/>
            </a:solidFill>
          </p:spPr>
          <p:txBody>
            <a:bodyPr wrap="square" lIns="0" tIns="0" rIns="0" bIns="0" rtlCol="0"/>
            <a:lstStyle/>
            <a:p>
              <a:endParaRPr sz="819"/>
            </a:p>
          </p:txBody>
        </p:sp>
        <p:sp>
          <p:nvSpPr>
            <p:cNvPr id="20" name="object 20"/>
            <p:cNvSpPr/>
            <p:nvPr/>
          </p:nvSpPr>
          <p:spPr>
            <a:xfrm>
              <a:off x="7911174" y="5598683"/>
              <a:ext cx="774065" cy="774065"/>
            </a:xfrm>
            <a:custGeom>
              <a:avLst/>
              <a:gdLst/>
              <a:ahLst/>
              <a:cxnLst/>
              <a:rect l="l" t="t" r="r" b="b"/>
              <a:pathLst>
                <a:path w="774065" h="774064">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3C7DEC"/>
              </a:solidFill>
            </a:ln>
          </p:spPr>
          <p:txBody>
            <a:bodyPr wrap="square" lIns="0" tIns="0" rIns="0" bIns="0" rtlCol="0"/>
            <a:lstStyle/>
            <a:p>
              <a:endParaRPr sz="819"/>
            </a:p>
          </p:txBody>
        </p:sp>
        <p:sp>
          <p:nvSpPr>
            <p:cNvPr id="21" name="object 21"/>
            <p:cNvSpPr/>
            <p:nvPr/>
          </p:nvSpPr>
          <p:spPr>
            <a:xfrm>
              <a:off x="7911174" y="7371351"/>
              <a:ext cx="774065" cy="774065"/>
            </a:xfrm>
            <a:custGeom>
              <a:avLst/>
              <a:gdLst/>
              <a:ahLst/>
              <a:cxnLst/>
              <a:rect l="l" t="t" r="r" b="b"/>
              <a:pathLst>
                <a:path w="774065" h="774065">
                  <a:moveTo>
                    <a:pt x="409695" y="0"/>
                  </a:moveTo>
                  <a:lnTo>
                    <a:pt x="363946" y="0"/>
                  </a:lnTo>
                  <a:lnTo>
                    <a:pt x="318454" y="5372"/>
                  </a:lnTo>
                  <a:lnTo>
                    <a:pt x="273733" y="16117"/>
                  </a:lnTo>
                  <a:lnTo>
                    <a:pt x="230296" y="32234"/>
                  </a:lnTo>
                  <a:lnTo>
                    <a:pt x="188656" y="53724"/>
                  </a:lnTo>
                  <a:lnTo>
                    <a:pt x="149326" y="80587"/>
                  </a:lnTo>
                  <a:lnTo>
                    <a:pt x="112822" y="112822"/>
                  </a:lnTo>
                  <a:lnTo>
                    <a:pt x="80587" y="149326"/>
                  </a:lnTo>
                  <a:lnTo>
                    <a:pt x="53724" y="188656"/>
                  </a:lnTo>
                  <a:lnTo>
                    <a:pt x="32234" y="230296"/>
                  </a:lnTo>
                  <a:lnTo>
                    <a:pt x="16117" y="273733"/>
                  </a:lnTo>
                  <a:lnTo>
                    <a:pt x="5372" y="318454"/>
                  </a:lnTo>
                  <a:lnTo>
                    <a:pt x="0" y="363946"/>
                  </a:lnTo>
                  <a:lnTo>
                    <a:pt x="0" y="409695"/>
                  </a:lnTo>
                  <a:lnTo>
                    <a:pt x="5372" y="455186"/>
                  </a:lnTo>
                  <a:lnTo>
                    <a:pt x="16117" y="499908"/>
                  </a:lnTo>
                  <a:lnTo>
                    <a:pt x="32234" y="543345"/>
                  </a:lnTo>
                  <a:lnTo>
                    <a:pt x="53724" y="584985"/>
                  </a:lnTo>
                  <a:lnTo>
                    <a:pt x="80587" y="624314"/>
                  </a:lnTo>
                  <a:lnTo>
                    <a:pt x="112822" y="660819"/>
                  </a:lnTo>
                  <a:lnTo>
                    <a:pt x="149326" y="693054"/>
                  </a:lnTo>
                  <a:lnTo>
                    <a:pt x="188656" y="719916"/>
                  </a:lnTo>
                  <a:lnTo>
                    <a:pt x="230296" y="741406"/>
                  </a:lnTo>
                  <a:lnTo>
                    <a:pt x="273733" y="757524"/>
                  </a:lnTo>
                  <a:lnTo>
                    <a:pt x="318454" y="768269"/>
                  </a:lnTo>
                  <a:lnTo>
                    <a:pt x="363946" y="773641"/>
                  </a:lnTo>
                  <a:lnTo>
                    <a:pt x="409695" y="773641"/>
                  </a:lnTo>
                  <a:lnTo>
                    <a:pt x="455186" y="768269"/>
                  </a:lnTo>
                  <a:lnTo>
                    <a:pt x="499908" y="757524"/>
                  </a:lnTo>
                  <a:lnTo>
                    <a:pt x="543345" y="741406"/>
                  </a:lnTo>
                  <a:lnTo>
                    <a:pt x="584985" y="719916"/>
                  </a:lnTo>
                  <a:lnTo>
                    <a:pt x="624314" y="693054"/>
                  </a:lnTo>
                  <a:lnTo>
                    <a:pt x="660819" y="660819"/>
                  </a:lnTo>
                  <a:lnTo>
                    <a:pt x="693054" y="624314"/>
                  </a:lnTo>
                  <a:lnTo>
                    <a:pt x="719916" y="584985"/>
                  </a:lnTo>
                  <a:lnTo>
                    <a:pt x="741406" y="543345"/>
                  </a:lnTo>
                  <a:lnTo>
                    <a:pt x="757524" y="499908"/>
                  </a:lnTo>
                  <a:lnTo>
                    <a:pt x="768269" y="455186"/>
                  </a:lnTo>
                  <a:lnTo>
                    <a:pt x="773641" y="409695"/>
                  </a:lnTo>
                  <a:lnTo>
                    <a:pt x="773641" y="363946"/>
                  </a:lnTo>
                  <a:lnTo>
                    <a:pt x="768269" y="318454"/>
                  </a:lnTo>
                  <a:lnTo>
                    <a:pt x="757524" y="273733"/>
                  </a:lnTo>
                  <a:lnTo>
                    <a:pt x="741406" y="230296"/>
                  </a:lnTo>
                  <a:lnTo>
                    <a:pt x="719916" y="188656"/>
                  </a:lnTo>
                  <a:lnTo>
                    <a:pt x="693054" y="149326"/>
                  </a:lnTo>
                  <a:lnTo>
                    <a:pt x="660819" y="112822"/>
                  </a:lnTo>
                  <a:lnTo>
                    <a:pt x="624314" y="80587"/>
                  </a:lnTo>
                  <a:lnTo>
                    <a:pt x="584985" y="53724"/>
                  </a:lnTo>
                  <a:lnTo>
                    <a:pt x="543345" y="32234"/>
                  </a:lnTo>
                  <a:lnTo>
                    <a:pt x="499908" y="16117"/>
                  </a:lnTo>
                  <a:lnTo>
                    <a:pt x="455186" y="5372"/>
                  </a:lnTo>
                  <a:lnTo>
                    <a:pt x="409695" y="0"/>
                  </a:lnTo>
                  <a:close/>
                </a:path>
              </a:pathLst>
            </a:custGeom>
            <a:solidFill>
              <a:srgbClr val="3C7DEC"/>
            </a:solidFill>
          </p:spPr>
          <p:txBody>
            <a:bodyPr wrap="square" lIns="0" tIns="0" rIns="0" bIns="0" rtlCol="0"/>
            <a:lstStyle/>
            <a:p>
              <a:endParaRPr sz="819"/>
            </a:p>
          </p:txBody>
        </p:sp>
        <p:sp>
          <p:nvSpPr>
            <p:cNvPr id="22" name="object 22"/>
            <p:cNvSpPr/>
            <p:nvPr/>
          </p:nvSpPr>
          <p:spPr>
            <a:xfrm>
              <a:off x="7911174" y="7371351"/>
              <a:ext cx="774065" cy="774065"/>
            </a:xfrm>
            <a:custGeom>
              <a:avLst/>
              <a:gdLst/>
              <a:ahLst/>
              <a:cxnLst/>
              <a:rect l="l" t="t" r="r" b="b"/>
              <a:pathLst>
                <a:path w="774065" h="774065">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3C7DEC"/>
              </a:solidFill>
            </a:ln>
          </p:spPr>
          <p:txBody>
            <a:bodyPr wrap="square" lIns="0" tIns="0" rIns="0" bIns="0" rtlCol="0"/>
            <a:lstStyle/>
            <a:p>
              <a:endParaRPr sz="819"/>
            </a:p>
          </p:txBody>
        </p:sp>
        <p:sp>
          <p:nvSpPr>
            <p:cNvPr id="23" name="object 23"/>
            <p:cNvSpPr/>
            <p:nvPr/>
          </p:nvSpPr>
          <p:spPr>
            <a:xfrm>
              <a:off x="10755066" y="6469780"/>
              <a:ext cx="774065" cy="774065"/>
            </a:xfrm>
            <a:custGeom>
              <a:avLst/>
              <a:gdLst/>
              <a:ahLst/>
              <a:cxnLst/>
              <a:rect l="l" t="t" r="r" b="b"/>
              <a:pathLst>
                <a:path w="774065" h="774065">
                  <a:moveTo>
                    <a:pt x="409693" y="0"/>
                  </a:moveTo>
                  <a:lnTo>
                    <a:pt x="363945" y="0"/>
                  </a:lnTo>
                  <a:lnTo>
                    <a:pt x="318453" y="5372"/>
                  </a:lnTo>
                  <a:lnTo>
                    <a:pt x="273732" y="16117"/>
                  </a:lnTo>
                  <a:lnTo>
                    <a:pt x="230295" y="32234"/>
                  </a:lnTo>
                  <a:lnTo>
                    <a:pt x="188655" y="53724"/>
                  </a:lnTo>
                  <a:lnTo>
                    <a:pt x="149326" y="80587"/>
                  </a:lnTo>
                  <a:lnTo>
                    <a:pt x="112822" y="112822"/>
                  </a:lnTo>
                  <a:lnTo>
                    <a:pt x="80587" y="149326"/>
                  </a:lnTo>
                  <a:lnTo>
                    <a:pt x="53724" y="188656"/>
                  </a:lnTo>
                  <a:lnTo>
                    <a:pt x="32234" y="230296"/>
                  </a:lnTo>
                  <a:lnTo>
                    <a:pt x="16117" y="273733"/>
                  </a:lnTo>
                  <a:lnTo>
                    <a:pt x="5372" y="318454"/>
                  </a:lnTo>
                  <a:lnTo>
                    <a:pt x="0" y="363946"/>
                  </a:lnTo>
                  <a:lnTo>
                    <a:pt x="0" y="409695"/>
                  </a:lnTo>
                  <a:lnTo>
                    <a:pt x="5372" y="455186"/>
                  </a:lnTo>
                  <a:lnTo>
                    <a:pt x="16117" y="499908"/>
                  </a:lnTo>
                  <a:lnTo>
                    <a:pt x="32234" y="543345"/>
                  </a:lnTo>
                  <a:lnTo>
                    <a:pt x="53724" y="584985"/>
                  </a:lnTo>
                  <a:lnTo>
                    <a:pt x="80587" y="624314"/>
                  </a:lnTo>
                  <a:lnTo>
                    <a:pt x="112822" y="660819"/>
                  </a:lnTo>
                  <a:lnTo>
                    <a:pt x="149326" y="693054"/>
                  </a:lnTo>
                  <a:lnTo>
                    <a:pt x="188655" y="719916"/>
                  </a:lnTo>
                  <a:lnTo>
                    <a:pt x="230295" y="741406"/>
                  </a:lnTo>
                  <a:lnTo>
                    <a:pt x="273732" y="757524"/>
                  </a:lnTo>
                  <a:lnTo>
                    <a:pt x="318453" y="768269"/>
                  </a:lnTo>
                  <a:lnTo>
                    <a:pt x="363945" y="773641"/>
                  </a:lnTo>
                  <a:lnTo>
                    <a:pt x="409693" y="773641"/>
                  </a:lnTo>
                  <a:lnTo>
                    <a:pt x="455184" y="768269"/>
                  </a:lnTo>
                  <a:lnTo>
                    <a:pt x="499905" y="757524"/>
                  </a:lnTo>
                  <a:lnTo>
                    <a:pt x="543342" y="741406"/>
                  </a:lnTo>
                  <a:lnTo>
                    <a:pt x="584982" y="719916"/>
                  </a:lnTo>
                  <a:lnTo>
                    <a:pt x="624311" y="693054"/>
                  </a:lnTo>
                  <a:lnTo>
                    <a:pt x="660816" y="660819"/>
                  </a:lnTo>
                  <a:lnTo>
                    <a:pt x="693051" y="624314"/>
                  </a:lnTo>
                  <a:lnTo>
                    <a:pt x="719913" y="584985"/>
                  </a:lnTo>
                  <a:lnTo>
                    <a:pt x="741403" y="543345"/>
                  </a:lnTo>
                  <a:lnTo>
                    <a:pt x="757521" y="499908"/>
                  </a:lnTo>
                  <a:lnTo>
                    <a:pt x="768266" y="455186"/>
                  </a:lnTo>
                  <a:lnTo>
                    <a:pt x="773638" y="409695"/>
                  </a:lnTo>
                  <a:lnTo>
                    <a:pt x="773638" y="363946"/>
                  </a:lnTo>
                  <a:lnTo>
                    <a:pt x="768266" y="318454"/>
                  </a:lnTo>
                  <a:lnTo>
                    <a:pt x="757521" y="273733"/>
                  </a:lnTo>
                  <a:lnTo>
                    <a:pt x="741403" y="230296"/>
                  </a:lnTo>
                  <a:lnTo>
                    <a:pt x="719913" y="188656"/>
                  </a:lnTo>
                  <a:lnTo>
                    <a:pt x="693051" y="149326"/>
                  </a:lnTo>
                  <a:lnTo>
                    <a:pt x="660816" y="112822"/>
                  </a:lnTo>
                  <a:lnTo>
                    <a:pt x="624311" y="80587"/>
                  </a:lnTo>
                  <a:lnTo>
                    <a:pt x="584982" y="53724"/>
                  </a:lnTo>
                  <a:lnTo>
                    <a:pt x="543342" y="32234"/>
                  </a:lnTo>
                  <a:lnTo>
                    <a:pt x="499905" y="16117"/>
                  </a:lnTo>
                  <a:lnTo>
                    <a:pt x="455184" y="5372"/>
                  </a:lnTo>
                  <a:lnTo>
                    <a:pt x="409693" y="0"/>
                  </a:lnTo>
                  <a:close/>
                </a:path>
              </a:pathLst>
            </a:custGeom>
            <a:solidFill>
              <a:srgbClr val="2CA14A"/>
            </a:solidFill>
          </p:spPr>
          <p:txBody>
            <a:bodyPr wrap="square" lIns="0" tIns="0" rIns="0" bIns="0" rtlCol="0"/>
            <a:lstStyle/>
            <a:p>
              <a:endParaRPr sz="819"/>
            </a:p>
          </p:txBody>
        </p:sp>
        <p:sp>
          <p:nvSpPr>
            <p:cNvPr id="24" name="object 24"/>
            <p:cNvSpPr/>
            <p:nvPr/>
          </p:nvSpPr>
          <p:spPr>
            <a:xfrm>
              <a:off x="10755066" y="6469780"/>
              <a:ext cx="774065" cy="774065"/>
            </a:xfrm>
            <a:custGeom>
              <a:avLst/>
              <a:gdLst/>
              <a:ahLst/>
              <a:cxnLst/>
              <a:rect l="l" t="t" r="r" b="b"/>
              <a:pathLst>
                <a:path w="774065" h="774065">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2CA14A"/>
              </a:solidFill>
            </a:ln>
          </p:spPr>
          <p:txBody>
            <a:bodyPr wrap="square" lIns="0" tIns="0" rIns="0" bIns="0" rtlCol="0"/>
            <a:lstStyle/>
            <a:p>
              <a:endParaRPr sz="819"/>
            </a:p>
          </p:txBody>
        </p:sp>
        <p:sp>
          <p:nvSpPr>
            <p:cNvPr id="25" name="object 25"/>
            <p:cNvSpPr/>
            <p:nvPr/>
          </p:nvSpPr>
          <p:spPr>
            <a:xfrm>
              <a:off x="10751359" y="4833437"/>
              <a:ext cx="774065" cy="774065"/>
            </a:xfrm>
            <a:custGeom>
              <a:avLst/>
              <a:gdLst/>
              <a:ahLst/>
              <a:cxnLst/>
              <a:rect l="l" t="t" r="r" b="b"/>
              <a:pathLst>
                <a:path w="774065" h="774064">
                  <a:moveTo>
                    <a:pt x="409693" y="0"/>
                  </a:moveTo>
                  <a:lnTo>
                    <a:pt x="363945" y="0"/>
                  </a:lnTo>
                  <a:lnTo>
                    <a:pt x="318453" y="5372"/>
                  </a:lnTo>
                  <a:lnTo>
                    <a:pt x="273732" y="16117"/>
                  </a:lnTo>
                  <a:lnTo>
                    <a:pt x="230295" y="32234"/>
                  </a:lnTo>
                  <a:lnTo>
                    <a:pt x="188655" y="53724"/>
                  </a:lnTo>
                  <a:lnTo>
                    <a:pt x="149326" y="80587"/>
                  </a:lnTo>
                  <a:lnTo>
                    <a:pt x="112822" y="112822"/>
                  </a:lnTo>
                  <a:lnTo>
                    <a:pt x="80587" y="149326"/>
                  </a:lnTo>
                  <a:lnTo>
                    <a:pt x="53724" y="188656"/>
                  </a:lnTo>
                  <a:lnTo>
                    <a:pt x="32234" y="230296"/>
                  </a:lnTo>
                  <a:lnTo>
                    <a:pt x="16117" y="273733"/>
                  </a:lnTo>
                  <a:lnTo>
                    <a:pt x="5372" y="318454"/>
                  </a:lnTo>
                  <a:lnTo>
                    <a:pt x="0" y="363946"/>
                  </a:lnTo>
                  <a:lnTo>
                    <a:pt x="0" y="409695"/>
                  </a:lnTo>
                  <a:lnTo>
                    <a:pt x="5372" y="455186"/>
                  </a:lnTo>
                  <a:lnTo>
                    <a:pt x="16117" y="499908"/>
                  </a:lnTo>
                  <a:lnTo>
                    <a:pt x="32234" y="543345"/>
                  </a:lnTo>
                  <a:lnTo>
                    <a:pt x="53724" y="584985"/>
                  </a:lnTo>
                  <a:lnTo>
                    <a:pt x="80587" y="624314"/>
                  </a:lnTo>
                  <a:lnTo>
                    <a:pt x="112822" y="660819"/>
                  </a:lnTo>
                  <a:lnTo>
                    <a:pt x="149326" y="693054"/>
                  </a:lnTo>
                  <a:lnTo>
                    <a:pt x="188655" y="719916"/>
                  </a:lnTo>
                  <a:lnTo>
                    <a:pt x="230295" y="741406"/>
                  </a:lnTo>
                  <a:lnTo>
                    <a:pt x="273732" y="757524"/>
                  </a:lnTo>
                  <a:lnTo>
                    <a:pt x="318453" y="768269"/>
                  </a:lnTo>
                  <a:lnTo>
                    <a:pt x="363945" y="773641"/>
                  </a:lnTo>
                  <a:lnTo>
                    <a:pt x="409693" y="773641"/>
                  </a:lnTo>
                  <a:lnTo>
                    <a:pt x="455184" y="768269"/>
                  </a:lnTo>
                  <a:lnTo>
                    <a:pt x="499905" y="757524"/>
                  </a:lnTo>
                  <a:lnTo>
                    <a:pt x="543342" y="741406"/>
                  </a:lnTo>
                  <a:lnTo>
                    <a:pt x="584982" y="719916"/>
                  </a:lnTo>
                  <a:lnTo>
                    <a:pt x="624311" y="693054"/>
                  </a:lnTo>
                  <a:lnTo>
                    <a:pt x="660816" y="660819"/>
                  </a:lnTo>
                  <a:lnTo>
                    <a:pt x="693051" y="624314"/>
                  </a:lnTo>
                  <a:lnTo>
                    <a:pt x="719913" y="584985"/>
                  </a:lnTo>
                  <a:lnTo>
                    <a:pt x="741403" y="543345"/>
                  </a:lnTo>
                  <a:lnTo>
                    <a:pt x="757521" y="499908"/>
                  </a:lnTo>
                  <a:lnTo>
                    <a:pt x="768266" y="455186"/>
                  </a:lnTo>
                  <a:lnTo>
                    <a:pt x="773638" y="409695"/>
                  </a:lnTo>
                  <a:lnTo>
                    <a:pt x="773638" y="363946"/>
                  </a:lnTo>
                  <a:lnTo>
                    <a:pt x="768266" y="318454"/>
                  </a:lnTo>
                  <a:lnTo>
                    <a:pt x="757521" y="273733"/>
                  </a:lnTo>
                  <a:lnTo>
                    <a:pt x="741403" y="230296"/>
                  </a:lnTo>
                  <a:lnTo>
                    <a:pt x="719913" y="188656"/>
                  </a:lnTo>
                  <a:lnTo>
                    <a:pt x="693051" y="149326"/>
                  </a:lnTo>
                  <a:lnTo>
                    <a:pt x="660816" y="112822"/>
                  </a:lnTo>
                  <a:lnTo>
                    <a:pt x="624311" y="80587"/>
                  </a:lnTo>
                  <a:lnTo>
                    <a:pt x="584982" y="53724"/>
                  </a:lnTo>
                  <a:lnTo>
                    <a:pt x="543342" y="32234"/>
                  </a:lnTo>
                  <a:lnTo>
                    <a:pt x="499905" y="16117"/>
                  </a:lnTo>
                  <a:lnTo>
                    <a:pt x="455184" y="5372"/>
                  </a:lnTo>
                  <a:lnTo>
                    <a:pt x="409693" y="0"/>
                  </a:lnTo>
                  <a:close/>
                </a:path>
              </a:pathLst>
            </a:custGeom>
            <a:solidFill>
              <a:srgbClr val="2CA14A"/>
            </a:solidFill>
          </p:spPr>
          <p:txBody>
            <a:bodyPr wrap="square" lIns="0" tIns="0" rIns="0" bIns="0" rtlCol="0"/>
            <a:lstStyle/>
            <a:p>
              <a:endParaRPr sz="819"/>
            </a:p>
          </p:txBody>
        </p:sp>
        <p:sp>
          <p:nvSpPr>
            <p:cNvPr id="26" name="object 26"/>
            <p:cNvSpPr/>
            <p:nvPr/>
          </p:nvSpPr>
          <p:spPr>
            <a:xfrm>
              <a:off x="10751359" y="4833437"/>
              <a:ext cx="774065" cy="774065"/>
            </a:xfrm>
            <a:custGeom>
              <a:avLst/>
              <a:gdLst/>
              <a:ahLst/>
              <a:cxnLst/>
              <a:rect l="l" t="t" r="r" b="b"/>
              <a:pathLst>
                <a:path w="774065" h="774064">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2CA14A"/>
              </a:solidFill>
            </a:ln>
          </p:spPr>
          <p:txBody>
            <a:bodyPr wrap="square" lIns="0" tIns="0" rIns="0" bIns="0" rtlCol="0"/>
            <a:lstStyle/>
            <a:p>
              <a:endParaRPr sz="819"/>
            </a:p>
          </p:txBody>
        </p:sp>
      </p:grpSp>
      <p:grpSp>
        <p:nvGrpSpPr>
          <p:cNvPr id="27" name="object 27"/>
          <p:cNvGrpSpPr/>
          <p:nvPr/>
        </p:nvGrpSpPr>
        <p:grpSpPr>
          <a:xfrm>
            <a:off x="5330038" y="3200930"/>
            <a:ext cx="772590" cy="45922"/>
            <a:chOff x="11718680" y="5153237"/>
            <a:chExt cx="1698625" cy="100965"/>
          </a:xfrm>
        </p:grpSpPr>
        <p:sp>
          <p:nvSpPr>
            <p:cNvPr id="28" name="object 28"/>
            <p:cNvSpPr/>
            <p:nvPr/>
          </p:nvSpPr>
          <p:spPr>
            <a:xfrm>
              <a:off x="11718680" y="5203497"/>
              <a:ext cx="1608455" cy="0"/>
            </a:xfrm>
            <a:custGeom>
              <a:avLst/>
              <a:gdLst/>
              <a:ahLst/>
              <a:cxnLst/>
              <a:rect l="l" t="t" r="r" b="b"/>
              <a:pathLst>
                <a:path w="1608455">
                  <a:moveTo>
                    <a:pt x="0" y="0"/>
                  </a:moveTo>
                  <a:lnTo>
                    <a:pt x="1597774" y="0"/>
                  </a:lnTo>
                  <a:lnTo>
                    <a:pt x="1608245" y="0"/>
                  </a:lnTo>
                </a:path>
              </a:pathLst>
            </a:custGeom>
            <a:ln w="20941">
              <a:solidFill>
                <a:srgbClr val="000000"/>
              </a:solidFill>
            </a:ln>
          </p:spPr>
          <p:txBody>
            <a:bodyPr wrap="square" lIns="0" tIns="0" rIns="0" bIns="0" rtlCol="0"/>
            <a:lstStyle/>
            <a:p>
              <a:endParaRPr sz="819"/>
            </a:p>
          </p:txBody>
        </p:sp>
        <p:sp>
          <p:nvSpPr>
            <p:cNvPr id="29" name="object 29"/>
            <p:cNvSpPr/>
            <p:nvPr/>
          </p:nvSpPr>
          <p:spPr>
            <a:xfrm>
              <a:off x="13316453" y="5153237"/>
              <a:ext cx="100965" cy="100965"/>
            </a:xfrm>
            <a:custGeom>
              <a:avLst/>
              <a:gdLst/>
              <a:ahLst/>
              <a:cxnLst/>
              <a:rect l="l" t="t" r="r" b="b"/>
              <a:pathLst>
                <a:path w="100965" h="100964">
                  <a:moveTo>
                    <a:pt x="0" y="0"/>
                  </a:moveTo>
                  <a:lnTo>
                    <a:pt x="0" y="100520"/>
                  </a:lnTo>
                  <a:lnTo>
                    <a:pt x="100520" y="50260"/>
                  </a:lnTo>
                  <a:lnTo>
                    <a:pt x="0" y="0"/>
                  </a:lnTo>
                  <a:close/>
                </a:path>
              </a:pathLst>
            </a:custGeom>
            <a:solidFill>
              <a:srgbClr val="000000"/>
            </a:solidFill>
          </p:spPr>
          <p:txBody>
            <a:bodyPr wrap="square" lIns="0" tIns="0" rIns="0" bIns="0" rtlCol="0"/>
            <a:lstStyle/>
            <a:p>
              <a:endParaRPr sz="819"/>
            </a:p>
          </p:txBody>
        </p:sp>
      </p:grpSp>
      <p:grpSp>
        <p:nvGrpSpPr>
          <p:cNvPr id="30" name="object 30"/>
          <p:cNvGrpSpPr/>
          <p:nvPr/>
        </p:nvGrpSpPr>
        <p:grpSpPr>
          <a:xfrm>
            <a:off x="5332238" y="3952816"/>
            <a:ext cx="772590" cy="45922"/>
            <a:chOff x="11723517" y="6806341"/>
            <a:chExt cx="1698625" cy="100965"/>
          </a:xfrm>
        </p:grpSpPr>
        <p:sp>
          <p:nvSpPr>
            <p:cNvPr id="31" name="object 31"/>
            <p:cNvSpPr/>
            <p:nvPr/>
          </p:nvSpPr>
          <p:spPr>
            <a:xfrm>
              <a:off x="11723517" y="6856601"/>
              <a:ext cx="1608455" cy="0"/>
            </a:xfrm>
            <a:custGeom>
              <a:avLst/>
              <a:gdLst/>
              <a:ahLst/>
              <a:cxnLst/>
              <a:rect l="l" t="t" r="r" b="b"/>
              <a:pathLst>
                <a:path w="1608455">
                  <a:moveTo>
                    <a:pt x="0" y="0"/>
                  </a:moveTo>
                  <a:lnTo>
                    <a:pt x="1597774" y="0"/>
                  </a:lnTo>
                  <a:lnTo>
                    <a:pt x="1608245" y="0"/>
                  </a:lnTo>
                </a:path>
              </a:pathLst>
            </a:custGeom>
            <a:ln w="20941">
              <a:solidFill>
                <a:srgbClr val="000000"/>
              </a:solidFill>
            </a:ln>
          </p:spPr>
          <p:txBody>
            <a:bodyPr wrap="square" lIns="0" tIns="0" rIns="0" bIns="0" rtlCol="0"/>
            <a:lstStyle/>
            <a:p>
              <a:endParaRPr sz="819"/>
            </a:p>
          </p:txBody>
        </p:sp>
        <p:sp>
          <p:nvSpPr>
            <p:cNvPr id="32" name="object 32"/>
            <p:cNvSpPr/>
            <p:nvPr/>
          </p:nvSpPr>
          <p:spPr>
            <a:xfrm>
              <a:off x="13321291" y="6806341"/>
              <a:ext cx="100965" cy="100965"/>
            </a:xfrm>
            <a:custGeom>
              <a:avLst/>
              <a:gdLst/>
              <a:ahLst/>
              <a:cxnLst/>
              <a:rect l="l" t="t" r="r" b="b"/>
              <a:pathLst>
                <a:path w="100965" h="100965">
                  <a:moveTo>
                    <a:pt x="0" y="0"/>
                  </a:moveTo>
                  <a:lnTo>
                    <a:pt x="0" y="100520"/>
                  </a:lnTo>
                  <a:lnTo>
                    <a:pt x="100520" y="50260"/>
                  </a:lnTo>
                  <a:lnTo>
                    <a:pt x="0" y="0"/>
                  </a:lnTo>
                  <a:close/>
                </a:path>
              </a:pathLst>
            </a:custGeom>
            <a:solidFill>
              <a:srgbClr val="000000"/>
            </a:solidFill>
          </p:spPr>
          <p:txBody>
            <a:bodyPr wrap="square" lIns="0" tIns="0" rIns="0" bIns="0" rtlCol="0"/>
            <a:lstStyle/>
            <a:p>
              <a:endParaRPr sz="819"/>
            </a:p>
          </p:txBody>
        </p:sp>
      </p:grpSp>
      <p:grpSp>
        <p:nvGrpSpPr>
          <p:cNvPr id="33" name="object 33"/>
          <p:cNvGrpSpPr/>
          <p:nvPr/>
        </p:nvGrpSpPr>
        <p:grpSpPr>
          <a:xfrm>
            <a:off x="5328152" y="3337488"/>
            <a:ext cx="778944" cy="524495"/>
            <a:chOff x="11714533" y="5453477"/>
            <a:chExt cx="1712595" cy="1153160"/>
          </a:xfrm>
        </p:grpSpPr>
        <p:sp>
          <p:nvSpPr>
            <p:cNvPr id="34" name="object 34"/>
            <p:cNvSpPr/>
            <p:nvPr/>
          </p:nvSpPr>
          <p:spPr>
            <a:xfrm>
              <a:off x="11725004" y="5463948"/>
              <a:ext cx="1617980" cy="1091565"/>
            </a:xfrm>
            <a:custGeom>
              <a:avLst/>
              <a:gdLst/>
              <a:ahLst/>
              <a:cxnLst/>
              <a:rect l="l" t="t" r="r" b="b"/>
              <a:pathLst>
                <a:path w="1617980" h="1091565">
                  <a:moveTo>
                    <a:pt x="0" y="0"/>
                  </a:moveTo>
                  <a:lnTo>
                    <a:pt x="1608720" y="1085469"/>
                  </a:lnTo>
                  <a:lnTo>
                    <a:pt x="1617400" y="1091326"/>
                  </a:lnTo>
                </a:path>
              </a:pathLst>
            </a:custGeom>
            <a:ln w="20941">
              <a:solidFill>
                <a:srgbClr val="000000"/>
              </a:solidFill>
            </a:ln>
          </p:spPr>
          <p:txBody>
            <a:bodyPr wrap="square" lIns="0" tIns="0" rIns="0" bIns="0" rtlCol="0"/>
            <a:lstStyle/>
            <a:p>
              <a:endParaRPr sz="819"/>
            </a:p>
          </p:txBody>
        </p:sp>
        <p:sp>
          <p:nvSpPr>
            <p:cNvPr id="35" name="object 35"/>
            <p:cNvSpPr/>
            <p:nvPr/>
          </p:nvSpPr>
          <p:spPr>
            <a:xfrm>
              <a:off x="13305616" y="6507755"/>
              <a:ext cx="111760" cy="98425"/>
            </a:xfrm>
            <a:custGeom>
              <a:avLst/>
              <a:gdLst/>
              <a:ahLst/>
              <a:cxnLst/>
              <a:rect l="l" t="t" r="r" b="b"/>
              <a:pathLst>
                <a:path w="111759" h="98425">
                  <a:moveTo>
                    <a:pt x="56218" y="0"/>
                  </a:moveTo>
                  <a:lnTo>
                    <a:pt x="0" y="83326"/>
                  </a:lnTo>
                  <a:lnTo>
                    <a:pt x="111441" y="97887"/>
                  </a:lnTo>
                  <a:lnTo>
                    <a:pt x="56218" y="0"/>
                  </a:lnTo>
                  <a:close/>
                </a:path>
              </a:pathLst>
            </a:custGeom>
            <a:solidFill>
              <a:srgbClr val="000000"/>
            </a:solidFill>
          </p:spPr>
          <p:txBody>
            <a:bodyPr wrap="square" lIns="0" tIns="0" rIns="0" bIns="0" rtlCol="0"/>
            <a:lstStyle/>
            <a:p>
              <a:endParaRPr sz="819"/>
            </a:p>
          </p:txBody>
        </p:sp>
        <p:sp>
          <p:nvSpPr>
            <p:cNvPr id="36" name="object 36"/>
            <p:cNvSpPr/>
            <p:nvPr/>
          </p:nvSpPr>
          <p:spPr>
            <a:xfrm>
              <a:off x="11725036" y="5542941"/>
              <a:ext cx="1626235" cy="1053465"/>
            </a:xfrm>
            <a:custGeom>
              <a:avLst/>
              <a:gdLst/>
              <a:ahLst/>
              <a:cxnLst/>
              <a:rect l="l" t="t" r="r" b="b"/>
              <a:pathLst>
                <a:path w="1626234" h="1053465">
                  <a:moveTo>
                    <a:pt x="0" y="1053178"/>
                  </a:moveTo>
                  <a:lnTo>
                    <a:pt x="1617235" y="5692"/>
                  </a:lnTo>
                  <a:lnTo>
                    <a:pt x="1626024" y="0"/>
                  </a:lnTo>
                </a:path>
              </a:pathLst>
            </a:custGeom>
            <a:ln w="20941">
              <a:solidFill>
                <a:srgbClr val="000000"/>
              </a:solidFill>
            </a:ln>
          </p:spPr>
          <p:txBody>
            <a:bodyPr wrap="square" lIns="0" tIns="0" rIns="0" bIns="0" rtlCol="0"/>
            <a:lstStyle/>
            <a:p>
              <a:endParaRPr sz="819"/>
            </a:p>
          </p:txBody>
        </p:sp>
        <p:sp>
          <p:nvSpPr>
            <p:cNvPr id="37" name="object 37"/>
            <p:cNvSpPr/>
            <p:nvPr/>
          </p:nvSpPr>
          <p:spPr>
            <a:xfrm>
              <a:off x="13314956" y="5493987"/>
              <a:ext cx="111760" cy="97155"/>
            </a:xfrm>
            <a:custGeom>
              <a:avLst/>
              <a:gdLst/>
              <a:ahLst/>
              <a:cxnLst/>
              <a:rect l="l" t="t" r="r" b="b"/>
              <a:pathLst>
                <a:path w="111759" h="97154">
                  <a:moveTo>
                    <a:pt x="111692" y="0"/>
                  </a:moveTo>
                  <a:lnTo>
                    <a:pt x="0" y="12461"/>
                  </a:lnTo>
                  <a:lnTo>
                    <a:pt x="54647" y="96830"/>
                  </a:lnTo>
                  <a:lnTo>
                    <a:pt x="111692" y="0"/>
                  </a:lnTo>
                  <a:close/>
                </a:path>
              </a:pathLst>
            </a:custGeom>
            <a:solidFill>
              <a:srgbClr val="000000"/>
            </a:solidFill>
          </p:spPr>
          <p:txBody>
            <a:bodyPr wrap="square" lIns="0" tIns="0" rIns="0" bIns="0" rtlCol="0"/>
            <a:lstStyle/>
            <a:p>
              <a:endParaRPr sz="819"/>
            </a:p>
          </p:txBody>
        </p:sp>
      </p:grpSp>
      <p:grpSp>
        <p:nvGrpSpPr>
          <p:cNvPr id="38" name="object 38"/>
          <p:cNvGrpSpPr/>
          <p:nvPr/>
        </p:nvGrpSpPr>
        <p:grpSpPr>
          <a:xfrm>
            <a:off x="2904303" y="2764834"/>
            <a:ext cx="529405" cy="45922"/>
            <a:chOff x="6385432" y="4194431"/>
            <a:chExt cx="1163955" cy="100965"/>
          </a:xfrm>
        </p:grpSpPr>
        <p:sp>
          <p:nvSpPr>
            <p:cNvPr id="39" name="object 39"/>
            <p:cNvSpPr/>
            <p:nvPr/>
          </p:nvSpPr>
          <p:spPr>
            <a:xfrm>
              <a:off x="6385432" y="4244691"/>
              <a:ext cx="1073785" cy="0"/>
            </a:xfrm>
            <a:custGeom>
              <a:avLst/>
              <a:gdLst/>
              <a:ahLst/>
              <a:cxnLst/>
              <a:rect l="l" t="t" r="r" b="b"/>
              <a:pathLst>
                <a:path w="1073784">
                  <a:moveTo>
                    <a:pt x="0" y="0"/>
                  </a:moveTo>
                  <a:lnTo>
                    <a:pt x="1063158" y="0"/>
                  </a:lnTo>
                  <a:lnTo>
                    <a:pt x="1073629" y="0"/>
                  </a:lnTo>
                </a:path>
              </a:pathLst>
            </a:custGeom>
            <a:ln w="20941">
              <a:solidFill>
                <a:srgbClr val="000000"/>
              </a:solidFill>
            </a:ln>
          </p:spPr>
          <p:txBody>
            <a:bodyPr wrap="square" lIns="0" tIns="0" rIns="0" bIns="0" rtlCol="0"/>
            <a:lstStyle/>
            <a:p>
              <a:endParaRPr sz="819"/>
            </a:p>
          </p:txBody>
        </p:sp>
        <p:sp>
          <p:nvSpPr>
            <p:cNvPr id="40" name="object 40"/>
            <p:cNvSpPr/>
            <p:nvPr/>
          </p:nvSpPr>
          <p:spPr>
            <a:xfrm>
              <a:off x="7448590" y="4194431"/>
              <a:ext cx="100965" cy="100965"/>
            </a:xfrm>
            <a:custGeom>
              <a:avLst/>
              <a:gdLst/>
              <a:ahLst/>
              <a:cxnLst/>
              <a:rect l="l" t="t" r="r" b="b"/>
              <a:pathLst>
                <a:path w="100965" h="100964">
                  <a:moveTo>
                    <a:pt x="0" y="0"/>
                  </a:moveTo>
                  <a:lnTo>
                    <a:pt x="0" y="100520"/>
                  </a:lnTo>
                  <a:lnTo>
                    <a:pt x="100520" y="50260"/>
                  </a:lnTo>
                  <a:lnTo>
                    <a:pt x="0" y="0"/>
                  </a:lnTo>
                  <a:close/>
                </a:path>
              </a:pathLst>
            </a:custGeom>
            <a:solidFill>
              <a:srgbClr val="000000"/>
            </a:solidFill>
          </p:spPr>
          <p:txBody>
            <a:bodyPr wrap="square" lIns="0" tIns="0" rIns="0" bIns="0" rtlCol="0"/>
            <a:lstStyle/>
            <a:p>
              <a:endParaRPr sz="819"/>
            </a:p>
          </p:txBody>
        </p:sp>
      </p:grpSp>
      <p:grpSp>
        <p:nvGrpSpPr>
          <p:cNvPr id="41" name="object 41"/>
          <p:cNvGrpSpPr/>
          <p:nvPr/>
        </p:nvGrpSpPr>
        <p:grpSpPr>
          <a:xfrm>
            <a:off x="2904303" y="3531165"/>
            <a:ext cx="529405" cy="45922"/>
            <a:chOff x="6385432" y="5879296"/>
            <a:chExt cx="1163955" cy="100965"/>
          </a:xfrm>
        </p:grpSpPr>
        <p:sp>
          <p:nvSpPr>
            <p:cNvPr id="42" name="object 42"/>
            <p:cNvSpPr/>
            <p:nvPr/>
          </p:nvSpPr>
          <p:spPr>
            <a:xfrm>
              <a:off x="6385432" y="5929556"/>
              <a:ext cx="1073785" cy="0"/>
            </a:xfrm>
            <a:custGeom>
              <a:avLst/>
              <a:gdLst/>
              <a:ahLst/>
              <a:cxnLst/>
              <a:rect l="l" t="t" r="r" b="b"/>
              <a:pathLst>
                <a:path w="1073784">
                  <a:moveTo>
                    <a:pt x="0" y="0"/>
                  </a:moveTo>
                  <a:lnTo>
                    <a:pt x="1063158" y="0"/>
                  </a:lnTo>
                  <a:lnTo>
                    <a:pt x="1073629" y="0"/>
                  </a:lnTo>
                </a:path>
              </a:pathLst>
            </a:custGeom>
            <a:ln w="20941">
              <a:solidFill>
                <a:srgbClr val="000000"/>
              </a:solidFill>
            </a:ln>
          </p:spPr>
          <p:txBody>
            <a:bodyPr wrap="square" lIns="0" tIns="0" rIns="0" bIns="0" rtlCol="0"/>
            <a:lstStyle/>
            <a:p>
              <a:endParaRPr sz="819"/>
            </a:p>
          </p:txBody>
        </p:sp>
        <p:sp>
          <p:nvSpPr>
            <p:cNvPr id="43" name="object 43"/>
            <p:cNvSpPr/>
            <p:nvPr/>
          </p:nvSpPr>
          <p:spPr>
            <a:xfrm>
              <a:off x="7448590" y="5879296"/>
              <a:ext cx="100965" cy="100965"/>
            </a:xfrm>
            <a:custGeom>
              <a:avLst/>
              <a:gdLst/>
              <a:ahLst/>
              <a:cxnLst/>
              <a:rect l="l" t="t" r="r" b="b"/>
              <a:pathLst>
                <a:path w="100965" h="100964">
                  <a:moveTo>
                    <a:pt x="0" y="0"/>
                  </a:moveTo>
                  <a:lnTo>
                    <a:pt x="0" y="100520"/>
                  </a:lnTo>
                  <a:lnTo>
                    <a:pt x="100520" y="50260"/>
                  </a:lnTo>
                  <a:lnTo>
                    <a:pt x="0" y="0"/>
                  </a:lnTo>
                  <a:close/>
                </a:path>
              </a:pathLst>
            </a:custGeom>
            <a:solidFill>
              <a:srgbClr val="000000"/>
            </a:solidFill>
          </p:spPr>
          <p:txBody>
            <a:bodyPr wrap="square" lIns="0" tIns="0" rIns="0" bIns="0" rtlCol="0"/>
            <a:lstStyle/>
            <a:p>
              <a:endParaRPr sz="819"/>
            </a:p>
          </p:txBody>
        </p:sp>
      </p:grpSp>
      <p:grpSp>
        <p:nvGrpSpPr>
          <p:cNvPr id="44" name="object 44"/>
          <p:cNvGrpSpPr/>
          <p:nvPr/>
        </p:nvGrpSpPr>
        <p:grpSpPr>
          <a:xfrm>
            <a:off x="2904303" y="4334624"/>
            <a:ext cx="529405" cy="45922"/>
            <a:chOff x="6385432" y="7645790"/>
            <a:chExt cx="1163955" cy="100965"/>
          </a:xfrm>
        </p:grpSpPr>
        <p:sp>
          <p:nvSpPr>
            <p:cNvPr id="45" name="object 45"/>
            <p:cNvSpPr/>
            <p:nvPr/>
          </p:nvSpPr>
          <p:spPr>
            <a:xfrm>
              <a:off x="6385432" y="7696050"/>
              <a:ext cx="1073785" cy="0"/>
            </a:xfrm>
            <a:custGeom>
              <a:avLst/>
              <a:gdLst/>
              <a:ahLst/>
              <a:cxnLst/>
              <a:rect l="l" t="t" r="r" b="b"/>
              <a:pathLst>
                <a:path w="1073784">
                  <a:moveTo>
                    <a:pt x="0" y="0"/>
                  </a:moveTo>
                  <a:lnTo>
                    <a:pt x="1063158" y="0"/>
                  </a:lnTo>
                  <a:lnTo>
                    <a:pt x="1073629" y="0"/>
                  </a:lnTo>
                </a:path>
              </a:pathLst>
            </a:custGeom>
            <a:ln w="20941">
              <a:solidFill>
                <a:srgbClr val="000000"/>
              </a:solidFill>
            </a:ln>
          </p:spPr>
          <p:txBody>
            <a:bodyPr wrap="square" lIns="0" tIns="0" rIns="0" bIns="0" rtlCol="0"/>
            <a:lstStyle/>
            <a:p>
              <a:endParaRPr sz="819"/>
            </a:p>
          </p:txBody>
        </p:sp>
        <p:sp>
          <p:nvSpPr>
            <p:cNvPr id="46" name="object 46"/>
            <p:cNvSpPr/>
            <p:nvPr/>
          </p:nvSpPr>
          <p:spPr>
            <a:xfrm>
              <a:off x="7448590" y="7645790"/>
              <a:ext cx="100965" cy="100965"/>
            </a:xfrm>
            <a:custGeom>
              <a:avLst/>
              <a:gdLst/>
              <a:ahLst/>
              <a:cxnLst/>
              <a:rect l="l" t="t" r="r" b="b"/>
              <a:pathLst>
                <a:path w="100965" h="100965">
                  <a:moveTo>
                    <a:pt x="0" y="0"/>
                  </a:moveTo>
                  <a:lnTo>
                    <a:pt x="0" y="100520"/>
                  </a:lnTo>
                  <a:lnTo>
                    <a:pt x="100520" y="50260"/>
                  </a:lnTo>
                  <a:lnTo>
                    <a:pt x="0" y="0"/>
                  </a:lnTo>
                  <a:close/>
                </a:path>
              </a:pathLst>
            </a:custGeom>
            <a:solidFill>
              <a:srgbClr val="000000"/>
            </a:solidFill>
          </p:spPr>
          <p:txBody>
            <a:bodyPr wrap="square" lIns="0" tIns="0" rIns="0" bIns="0" rtlCol="0"/>
            <a:lstStyle/>
            <a:p>
              <a:endParaRPr sz="819"/>
            </a:p>
          </p:txBody>
        </p:sp>
      </p:grpSp>
      <p:grpSp>
        <p:nvGrpSpPr>
          <p:cNvPr id="47" name="object 47"/>
          <p:cNvGrpSpPr/>
          <p:nvPr/>
        </p:nvGrpSpPr>
        <p:grpSpPr>
          <a:xfrm>
            <a:off x="6178696" y="3055766"/>
            <a:ext cx="375753" cy="375753"/>
            <a:chOff x="13584550" y="4834077"/>
            <a:chExt cx="826135" cy="826135"/>
          </a:xfrm>
        </p:grpSpPr>
        <p:sp>
          <p:nvSpPr>
            <p:cNvPr id="48" name="object 48"/>
            <p:cNvSpPr/>
            <p:nvPr/>
          </p:nvSpPr>
          <p:spPr>
            <a:xfrm>
              <a:off x="13610727" y="4860254"/>
              <a:ext cx="774065" cy="774065"/>
            </a:xfrm>
            <a:custGeom>
              <a:avLst/>
              <a:gdLst/>
              <a:ahLst/>
              <a:cxnLst/>
              <a:rect l="l" t="t" r="r" b="b"/>
              <a:pathLst>
                <a:path w="774065" h="774064">
                  <a:moveTo>
                    <a:pt x="409693" y="0"/>
                  </a:moveTo>
                  <a:lnTo>
                    <a:pt x="363945" y="0"/>
                  </a:lnTo>
                  <a:lnTo>
                    <a:pt x="318453" y="5372"/>
                  </a:lnTo>
                  <a:lnTo>
                    <a:pt x="273732" y="16117"/>
                  </a:lnTo>
                  <a:lnTo>
                    <a:pt x="230295" y="32234"/>
                  </a:lnTo>
                  <a:lnTo>
                    <a:pt x="188655" y="53724"/>
                  </a:lnTo>
                  <a:lnTo>
                    <a:pt x="149326" y="80587"/>
                  </a:lnTo>
                  <a:lnTo>
                    <a:pt x="112822" y="112822"/>
                  </a:lnTo>
                  <a:lnTo>
                    <a:pt x="80587" y="149326"/>
                  </a:lnTo>
                  <a:lnTo>
                    <a:pt x="53724" y="188656"/>
                  </a:lnTo>
                  <a:lnTo>
                    <a:pt x="32234" y="230296"/>
                  </a:lnTo>
                  <a:lnTo>
                    <a:pt x="16117" y="273733"/>
                  </a:lnTo>
                  <a:lnTo>
                    <a:pt x="5372" y="318454"/>
                  </a:lnTo>
                  <a:lnTo>
                    <a:pt x="0" y="363946"/>
                  </a:lnTo>
                  <a:lnTo>
                    <a:pt x="0" y="409695"/>
                  </a:lnTo>
                  <a:lnTo>
                    <a:pt x="5372" y="455186"/>
                  </a:lnTo>
                  <a:lnTo>
                    <a:pt x="16117" y="499908"/>
                  </a:lnTo>
                  <a:lnTo>
                    <a:pt x="32234" y="543345"/>
                  </a:lnTo>
                  <a:lnTo>
                    <a:pt x="53724" y="584985"/>
                  </a:lnTo>
                  <a:lnTo>
                    <a:pt x="80587" y="624314"/>
                  </a:lnTo>
                  <a:lnTo>
                    <a:pt x="112822" y="660819"/>
                  </a:lnTo>
                  <a:lnTo>
                    <a:pt x="149326" y="693054"/>
                  </a:lnTo>
                  <a:lnTo>
                    <a:pt x="188655" y="719916"/>
                  </a:lnTo>
                  <a:lnTo>
                    <a:pt x="230295" y="741406"/>
                  </a:lnTo>
                  <a:lnTo>
                    <a:pt x="273732" y="757524"/>
                  </a:lnTo>
                  <a:lnTo>
                    <a:pt x="318453" y="768269"/>
                  </a:lnTo>
                  <a:lnTo>
                    <a:pt x="363945" y="773641"/>
                  </a:lnTo>
                  <a:lnTo>
                    <a:pt x="409693" y="773641"/>
                  </a:lnTo>
                  <a:lnTo>
                    <a:pt x="455184" y="768269"/>
                  </a:lnTo>
                  <a:lnTo>
                    <a:pt x="499905" y="757524"/>
                  </a:lnTo>
                  <a:lnTo>
                    <a:pt x="543342" y="741406"/>
                  </a:lnTo>
                  <a:lnTo>
                    <a:pt x="584982" y="719916"/>
                  </a:lnTo>
                  <a:lnTo>
                    <a:pt x="624311" y="693054"/>
                  </a:lnTo>
                  <a:lnTo>
                    <a:pt x="660816" y="660819"/>
                  </a:lnTo>
                  <a:lnTo>
                    <a:pt x="693051" y="624314"/>
                  </a:lnTo>
                  <a:lnTo>
                    <a:pt x="719913" y="584985"/>
                  </a:lnTo>
                  <a:lnTo>
                    <a:pt x="741403" y="543345"/>
                  </a:lnTo>
                  <a:lnTo>
                    <a:pt x="757521" y="499908"/>
                  </a:lnTo>
                  <a:lnTo>
                    <a:pt x="768266" y="455186"/>
                  </a:lnTo>
                  <a:lnTo>
                    <a:pt x="773638" y="409695"/>
                  </a:lnTo>
                  <a:lnTo>
                    <a:pt x="773638" y="363946"/>
                  </a:lnTo>
                  <a:lnTo>
                    <a:pt x="768266" y="318454"/>
                  </a:lnTo>
                  <a:lnTo>
                    <a:pt x="757521" y="273733"/>
                  </a:lnTo>
                  <a:lnTo>
                    <a:pt x="741403" y="230296"/>
                  </a:lnTo>
                  <a:lnTo>
                    <a:pt x="719913" y="188656"/>
                  </a:lnTo>
                  <a:lnTo>
                    <a:pt x="693051" y="149326"/>
                  </a:lnTo>
                  <a:lnTo>
                    <a:pt x="660816" y="112822"/>
                  </a:lnTo>
                  <a:lnTo>
                    <a:pt x="624311" y="80587"/>
                  </a:lnTo>
                  <a:lnTo>
                    <a:pt x="584982" y="53724"/>
                  </a:lnTo>
                  <a:lnTo>
                    <a:pt x="543342" y="32234"/>
                  </a:lnTo>
                  <a:lnTo>
                    <a:pt x="499905" y="16117"/>
                  </a:lnTo>
                  <a:lnTo>
                    <a:pt x="455184" y="5372"/>
                  </a:lnTo>
                  <a:lnTo>
                    <a:pt x="409693" y="0"/>
                  </a:lnTo>
                  <a:close/>
                </a:path>
              </a:pathLst>
            </a:custGeom>
            <a:solidFill>
              <a:srgbClr val="E23F2A"/>
            </a:solidFill>
          </p:spPr>
          <p:txBody>
            <a:bodyPr wrap="square" lIns="0" tIns="0" rIns="0" bIns="0" rtlCol="0"/>
            <a:lstStyle/>
            <a:p>
              <a:endParaRPr sz="819"/>
            </a:p>
          </p:txBody>
        </p:sp>
        <p:sp>
          <p:nvSpPr>
            <p:cNvPr id="49" name="object 49"/>
            <p:cNvSpPr/>
            <p:nvPr/>
          </p:nvSpPr>
          <p:spPr>
            <a:xfrm>
              <a:off x="13610727" y="4860254"/>
              <a:ext cx="774065" cy="774065"/>
            </a:xfrm>
            <a:custGeom>
              <a:avLst/>
              <a:gdLst/>
              <a:ahLst/>
              <a:cxnLst/>
              <a:rect l="l" t="t" r="r" b="b"/>
              <a:pathLst>
                <a:path w="774065" h="774064">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E23F2A"/>
              </a:solidFill>
            </a:ln>
          </p:spPr>
          <p:txBody>
            <a:bodyPr wrap="square" lIns="0" tIns="0" rIns="0" bIns="0" rtlCol="0"/>
            <a:lstStyle/>
            <a:p>
              <a:endParaRPr sz="819"/>
            </a:p>
          </p:txBody>
        </p:sp>
      </p:grpSp>
      <p:grpSp>
        <p:nvGrpSpPr>
          <p:cNvPr id="50" name="object 50"/>
          <p:cNvGrpSpPr/>
          <p:nvPr/>
        </p:nvGrpSpPr>
        <p:grpSpPr>
          <a:xfrm>
            <a:off x="6178873" y="3725066"/>
            <a:ext cx="375753" cy="375753"/>
            <a:chOff x="13584938" y="6305609"/>
            <a:chExt cx="826135" cy="826135"/>
          </a:xfrm>
        </p:grpSpPr>
        <p:sp>
          <p:nvSpPr>
            <p:cNvPr id="51" name="object 51"/>
            <p:cNvSpPr/>
            <p:nvPr/>
          </p:nvSpPr>
          <p:spPr>
            <a:xfrm>
              <a:off x="13611115" y="6331786"/>
              <a:ext cx="774065" cy="774065"/>
            </a:xfrm>
            <a:custGeom>
              <a:avLst/>
              <a:gdLst/>
              <a:ahLst/>
              <a:cxnLst/>
              <a:rect l="l" t="t" r="r" b="b"/>
              <a:pathLst>
                <a:path w="774065" h="774065">
                  <a:moveTo>
                    <a:pt x="409699" y="0"/>
                  </a:moveTo>
                  <a:lnTo>
                    <a:pt x="363949" y="0"/>
                  </a:lnTo>
                  <a:lnTo>
                    <a:pt x="318457" y="5372"/>
                  </a:lnTo>
                  <a:lnTo>
                    <a:pt x="273735" y="16117"/>
                  </a:lnTo>
                  <a:lnTo>
                    <a:pt x="230297" y="32234"/>
                  </a:lnTo>
                  <a:lnTo>
                    <a:pt x="188656" y="53724"/>
                  </a:lnTo>
                  <a:lnTo>
                    <a:pt x="149327" y="80587"/>
                  </a:lnTo>
                  <a:lnTo>
                    <a:pt x="112822" y="112822"/>
                  </a:lnTo>
                  <a:lnTo>
                    <a:pt x="80587" y="149326"/>
                  </a:lnTo>
                  <a:lnTo>
                    <a:pt x="53724" y="188656"/>
                  </a:lnTo>
                  <a:lnTo>
                    <a:pt x="32234" y="230296"/>
                  </a:lnTo>
                  <a:lnTo>
                    <a:pt x="16117" y="273733"/>
                  </a:lnTo>
                  <a:lnTo>
                    <a:pt x="5372" y="318454"/>
                  </a:lnTo>
                  <a:lnTo>
                    <a:pt x="0" y="363946"/>
                  </a:lnTo>
                  <a:lnTo>
                    <a:pt x="0" y="409695"/>
                  </a:lnTo>
                  <a:lnTo>
                    <a:pt x="5372" y="455186"/>
                  </a:lnTo>
                  <a:lnTo>
                    <a:pt x="16117" y="499908"/>
                  </a:lnTo>
                  <a:lnTo>
                    <a:pt x="32234" y="543345"/>
                  </a:lnTo>
                  <a:lnTo>
                    <a:pt x="53724" y="584985"/>
                  </a:lnTo>
                  <a:lnTo>
                    <a:pt x="80587" y="624314"/>
                  </a:lnTo>
                  <a:lnTo>
                    <a:pt x="112822" y="660819"/>
                  </a:lnTo>
                  <a:lnTo>
                    <a:pt x="149327" y="693054"/>
                  </a:lnTo>
                  <a:lnTo>
                    <a:pt x="188656" y="719916"/>
                  </a:lnTo>
                  <a:lnTo>
                    <a:pt x="230297" y="741406"/>
                  </a:lnTo>
                  <a:lnTo>
                    <a:pt x="273735" y="757524"/>
                  </a:lnTo>
                  <a:lnTo>
                    <a:pt x="318457" y="768269"/>
                  </a:lnTo>
                  <a:lnTo>
                    <a:pt x="363949" y="773641"/>
                  </a:lnTo>
                  <a:lnTo>
                    <a:pt x="409699" y="773641"/>
                  </a:lnTo>
                  <a:lnTo>
                    <a:pt x="455191" y="768269"/>
                  </a:lnTo>
                  <a:lnTo>
                    <a:pt x="499913" y="757524"/>
                  </a:lnTo>
                  <a:lnTo>
                    <a:pt x="543351" y="741406"/>
                  </a:lnTo>
                  <a:lnTo>
                    <a:pt x="584992" y="719916"/>
                  </a:lnTo>
                  <a:lnTo>
                    <a:pt x="624321" y="693054"/>
                  </a:lnTo>
                  <a:lnTo>
                    <a:pt x="660826" y="660819"/>
                  </a:lnTo>
                  <a:lnTo>
                    <a:pt x="693061" y="624314"/>
                  </a:lnTo>
                  <a:lnTo>
                    <a:pt x="719924" y="584985"/>
                  </a:lnTo>
                  <a:lnTo>
                    <a:pt x="741414" y="543345"/>
                  </a:lnTo>
                  <a:lnTo>
                    <a:pt x="757531" y="499908"/>
                  </a:lnTo>
                  <a:lnTo>
                    <a:pt x="768276" y="455186"/>
                  </a:lnTo>
                  <a:lnTo>
                    <a:pt x="773648" y="409695"/>
                  </a:lnTo>
                  <a:lnTo>
                    <a:pt x="773648" y="363946"/>
                  </a:lnTo>
                  <a:lnTo>
                    <a:pt x="768276" y="318454"/>
                  </a:lnTo>
                  <a:lnTo>
                    <a:pt x="757531" y="273733"/>
                  </a:lnTo>
                  <a:lnTo>
                    <a:pt x="741414" y="230296"/>
                  </a:lnTo>
                  <a:lnTo>
                    <a:pt x="719924" y="188656"/>
                  </a:lnTo>
                  <a:lnTo>
                    <a:pt x="693061" y="149326"/>
                  </a:lnTo>
                  <a:lnTo>
                    <a:pt x="660826" y="112822"/>
                  </a:lnTo>
                  <a:lnTo>
                    <a:pt x="624321" y="80587"/>
                  </a:lnTo>
                  <a:lnTo>
                    <a:pt x="584992" y="53724"/>
                  </a:lnTo>
                  <a:lnTo>
                    <a:pt x="543351" y="32234"/>
                  </a:lnTo>
                  <a:lnTo>
                    <a:pt x="499913" y="16117"/>
                  </a:lnTo>
                  <a:lnTo>
                    <a:pt x="455191" y="5372"/>
                  </a:lnTo>
                  <a:lnTo>
                    <a:pt x="409699" y="0"/>
                  </a:lnTo>
                  <a:close/>
                </a:path>
              </a:pathLst>
            </a:custGeom>
            <a:solidFill>
              <a:srgbClr val="E23F2A"/>
            </a:solidFill>
          </p:spPr>
          <p:txBody>
            <a:bodyPr wrap="square" lIns="0" tIns="0" rIns="0" bIns="0" rtlCol="0"/>
            <a:lstStyle/>
            <a:p>
              <a:endParaRPr sz="819"/>
            </a:p>
          </p:txBody>
        </p:sp>
        <p:sp>
          <p:nvSpPr>
            <p:cNvPr id="52" name="object 52"/>
            <p:cNvSpPr/>
            <p:nvPr/>
          </p:nvSpPr>
          <p:spPr>
            <a:xfrm>
              <a:off x="13611115" y="6331786"/>
              <a:ext cx="774065" cy="774065"/>
            </a:xfrm>
            <a:custGeom>
              <a:avLst/>
              <a:gdLst/>
              <a:ahLst/>
              <a:cxnLst/>
              <a:rect l="l" t="t" r="r" b="b"/>
              <a:pathLst>
                <a:path w="774065" h="774065">
                  <a:moveTo>
                    <a:pt x="660819" y="112822"/>
                  </a:moveTo>
                  <a:lnTo>
                    <a:pt x="693054" y="149326"/>
                  </a:lnTo>
                  <a:lnTo>
                    <a:pt x="719916" y="188656"/>
                  </a:lnTo>
                  <a:lnTo>
                    <a:pt x="741406" y="230296"/>
                  </a:lnTo>
                  <a:lnTo>
                    <a:pt x="757524" y="273733"/>
                  </a:lnTo>
                  <a:lnTo>
                    <a:pt x="768268" y="318454"/>
                  </a:lnTo>
                  <a:lnTo>
                    <a:pt x="773641" y="363946"/>
                  </a:lnTo>
                  <a:lnTo>
                    <a:pt x="773641" y="409694"/>
                  </a:lnTo>
                  <a:lnTo>
                    <a:pt x="768268" y="455186"/>
                  </a:lnTo>
                  <a:lnTo>
                    <a:pt x="757524" y="499907"/>
                  </a:lnTo>
                  <a:lnTo>
                    <a:pt x="741406" y="543345"/>
                  </a:lnTo>
                  <a:lnTo>
                    <a:pt x="719916" y="584985"/>
                  </a:lnTo>
                  <a:lnTo>
                    <a:pt x="693054" y="624314"/>
                  </a:lnTo>
                  <a:lnTo>
                    <a:pt x="660819" y="660819"/>
                  </a:lnTo>
                  <a:lnTo>
                    <a:pt x="624314" y="693054"/>
                  </a:lnTo>
                  <a:lnTo>
                    <a:pt x="584985" y="719916"/>
                  </a:lnTo>
                  <a:lnTo>
                    <a:pt x="543345" y="741406"/>
                  </a:lnTo>
                  <a:lnTo>
                    <a:pt x="499907" y="757524"/>
                  </a:lnTo>
                  <a:lnTo>
                    <a:pt x="455186" y="768268"/>
                  </a:lnTo>
                  <a:lnTo>
                    <a:pt x="409694" y="773641"/>
                  </a:lnTo>
                  <a:lnTo>
                    <a:pt x="363946" y="773641"/>
                  </a:lnTo>
                  <a:lnTo>
                    <a:pt x="318454" y="768268"/>
                  </a:lnTo>
                  <a:lnTo>
                    <a:pt x="273733" y="757524"/>
                  </a:lnTo>
                  <a:lnTo>
                    <a:pt x="230296" y="741406"/>
                  </a:lnTo>
                  <a:lnTo>
                    <a:pt x="188656" y="719916"/>
                  </a:lnTo>
                  <a:lnTo>
                    <a:pt x="149326" y="693054"/>
                  </a:lnTo>
                  <a:lnTo>
                    <a:pt x="112822" y="660819"/>
                  </a:lnTo>
                  <a:lnTo>
                    <a:pt x="80587" y="624314"/>
                  </a:lnTo>
                  <a:lnTo>
                    <a:pt x="53724" y="584985"/>
                  </a:lnTo>
                  <a:lnTo>
                    <a:pt x="32234" y="543345"/>
                  </a:lnTo>
                  <a:lnTo>
                    <a:pt x="16117" y="499907"/>
                  </a:lnTo>
                  <a:lnTo>
                    <a:pt x="5372" y="455186"/>
                  </a:lnTo>
                  <a:lnTo>
                    <a:pt x="0" y="409694"/>
                  </a:lnTo>
                  <a:lnTo>
                    <a:pt x="0" y="363946"/>
                  </a:lnTo>
                  <a:lnTo>
                    <a:pt x="5372" y="318454"/>
                  </a:lnTo>
                  <a:lnTo>
                    <a:pt x="16117" y="273733"/>
                  </a:lnTo>
                  <a:lnTo>
                    <a:pt x="32234" y="230296"/>
                  </a:lnTo>
                  <a:lnTo>
                    <a:pt x="53724" y="188656"/>
                  </a:lnTo>
                  <a:lnTo>
                    <a:pt x="80587" y="149326"/>
                  </a:lnTo>
                  <a:lnTo>
                    <a:pt x="112822" y="112822"/>
                  </a:lnTo>
                  <a:lnTo>
                    <a:pt x="149326" y="80587"/>
                  </a:lnTo>
                  <a:lnTo>
                    <a:pt x="188656" y="53724"/>
                  </a:lnTo>
                  <a:lnTo>
                    <a:pt x="230296" y="32234"/>
                  </a:lnTo>
                  <a:lnTo>
                    <a:pt x="273733" y="16117"/>
                  </a:lnTo>
                  <a:lnTo>
                    <a:pt x="318454" y="5372"/>
                  </a:lnTo>
                  <a:lnTo>
                    <a:pt x="363946" y="0"/>
                  </a:lnTo>
                  <a:lnTo>
                    <a:pt x="409694" y="0"/>
                  </a:lnTo>
                  <a:lnTo>
                    <a:pt x="455186" y="5372"/>
                  </a:lnTo>
                  <a:lnTo>
                    <a:pt x="499907" y="16117"/>
                  </a:lnTo>
                  <a:lnTo>
                    <a:pt x="543345" y="32234"/>
                  </a:lnTo>
                  <a:lnTo>
                    <a:pt x="584985" y="53724"/>
                  </a:lnTo>
                  <a:lnTo>
                    <a:pt x="624314" y="80587"/>
                  </a:lnTo>
                  <a:lnTo>
                    <a:pt x="660819" y="112822"/>
                  </a:lnTo>
                  <a:close/>
                </a:path>
              </a:pathLst>
            </a:custGeom>
            <a:ln w="52354">
              <a:solidFill>
                <a:srgbClr val="E23F2A"/>
              </a:solidFill>
            </a:ln>
          </p:spPr>
          <p:txBody>
            <a:bodyPr wrap="square" lIns="0" tIns="0" rIns="0" bIns="0" rtlCol="0"/>
            <a:lstStyle/>
            <a:p>
              <a:endParaRPr sz="819"/>
            </a:p>
          </p:txBody>
        </p:sp>
      </p:grpSp>
      <p:sp>
        <p:nvSpPr>
          <p:cNvPr id="53" name="object 53"/>
          <p:cNvSpPr/>
          <p:nvPr/>
        </p:nvSpPr>
        <p:spPr>
          <a:xfrm>
            <a:off x="2383804" y="2587062"/>
            <a:ext cx="273222" cy="1985051"/>
          </a:xfrm>
          <a:custGeom>
            <a:avLst/>
            <a:gdLst/>
            <a:ahLst/>
            <a:cxnLst/>
            <a:rect l="l" t="t" r="r" b="b"/>
            <a:pathLst>
              <a:path w="600710" h="4364355">
                <a:moveTo>
                  <a:pt x="600128" y="0"/>
                </a:moveTo>
                <a:lnTo>
                  <a:pt x="0" y="0"/>
                </a:lnTo>
                <a:lnTo>
                  <a:pt x="0" y="4363845"/>
                </a:lnTo>
                <a:lnTo>
                  <a:pt x="600128" y="4363845"/>
                </a:lnTo>
                <a:lnTo>
                  <a:pt x="600128" y="0"/>
                </a:lnTo>
                <a:close/>
              </a:path>
            </a:pathLst>
          </a:custGeom>
          <a:solidFill>
            <a:srgbClr val="F0B500"/>
          </a:solidFill>
        </p:spPr>
        <p:txBody>
          <a:bodyPr wrap="square" lIns="0" tIns="0" rIns="0" bIns="0" rtlCol="0"/>
          <a:lstStyle/>
          <a:p>
            <a:endParaRPr sz="819"/>
          </a:p>
        </p:txBody>
      </p:sp>
      <p:sp>
        <p:nvSpPr>
          <p:cNvPr id="54" name="object 54"/>
          <p:cNvSpPr txBox="1"/>
          <p:nvPr/>
        </p:nvSpPr>
        <p:spPr>
          <a:xfrm>
            <a:off x="3296936" y="2301785"/>
            <a:ext cx="954546" cy="178457"/>
          </a:xfrm>
          <a:prstGeom prst="rect">
            <a:avLst/>
          </a:prstGeom>
        </p:spPr>
        <p:txBody>
          <a:bodyPr vert="horz" wrap="square" lIns="0" tIns="6932" rIns="0" bIns="0" rtlCol="0">
            <a:spAutoFit/>
          </a:bodyPr>
          <a:lstStyle/>
          <a:p>
            <a:pPr marL="5776">
              <a:spcBef>
                <a:spcPts val="55"/>
              </a:spcBef>
            </a:pPr>
            <a:r>
              <a:rPr sz="1114" dirty="0">
                <a:solidFill>
                  <a:srgbClr val="5E5E5E"/>
                </a:solidFill>
                <a:latin typeface="Courier New"/>
                <a:cs typeface="Courier New"/>
              </a:rPr>
              <a:t>Input</a:t>
            </a:r>
            <a:r>
              <a:rPr sz="1114" spc="5" dirty="0">
                <a:solidFill>
                  <a:srgbClr val="5E5E5E"/>
                </a:solidFill>
                <a:latin typeface="Courier New"/>
                <a:cs typeface="Courier New"/>
              </a:rPr>
              <a:t> </a:t>
            </a:r>
            <a:r>
              <a:rPr sz="1114" spc="-9" dirty="0">
                <a:solidFill>
                  <a:srgbClr val="5E5E5E"/>
                </a:solidFill>
                <a:latin typeface="Courier New"/>
                <a:cs typeface="Courier New"/>
              </a:rPr>
              <a:t>Layer</a:t>
            </a:r>
            <a:endParaRPr sz="1114" dirty="0">
              <a:latin typeface="Courier New"/>
              <a:cs typeface="Courier New"/>
            </a:endParaRPr>
          </a:p>
        </p:txBody>
      </p:sp>
      <p:sp>
        <p:nvSpPr>
          <p:cNvPr id="55" name="object 55"/>
          <p:cNvSpPr txBox="1"/>
          <p:nvPr/>
        </p:nvSpPr>
        <p:spPr>
          <a:xfrm>
            <a:off x="4547567" y="2748617"/>
            <a:ext cx="1040325" cy="178457"/>
          </a:xfrm>
          <a:prstGeom prst="rect">
            <a:avLst/>
          </a:prstGeom>
        </p:spPr>
        <p:txBody>
          <a:bodyPr vert="horz" wrap="square" lIns="0" tIns="6932" rIns="0" bIns="0" rtlCol="0">
            <a:spAutoFit/>
          </a:bodyPr>
          <a:lstStyle/>
          <a:p>
            <a:pPr marL="5776">
              <a:spcBef>
                <a:spcPts val="55"/>
              </a:spcBef>
            </a:pPr>
            <a:r>
              <a:rPr sz="1114" dirty="0">
                <a:solidFill>
                  <a:srgbClr val="5E5E5E"/>
                </a:solidFill>
                <a:latin typeface="Courier New"/>
                <a:cs typeface="Courier New"/>
              </a:rPr>
              <a:t>Hidden</a:t>
            </a:r>
            <a:r>
              <a:rPr sz="1114" spc="5" dirty="0">
                <a:solidFill>
                  <a:srgbClr val="5E5E5E"/>
                </a:solidFill>
                <a:latin typeface="Courier New"/>
                <a:cs typeface="Courier New"/>
              </a:rPr>
              <a:t> </a:t>
            </a:r>
            <a:r>
              <a:rPr sz="1114" spc="-9" dirty="0">
                <a:solidFill>
                  <a:srgbClr val="5E5E5E"/>
                </a:solidFill>
                <a:latin typeface="Courier New"/>
                <a:cs typeface="Courier New"/>
              </a:rPr>
              <a:t>Layer</a:t>
            </a:r>
            <a:endParaRPr sz="1114">
              <a:latin typeface="Courier New"/>
              <a:cs typeface="Courier New"/>
            </a:endParaRPr>
          </a:p>
        </p:txBody>
      </p:sp>
      <p:sp>
        <p:nvSpPr>
          <p:cNvPr id="56" name="object 56"/>
          <p:cNvSpPr txBox="1"/>
          <p:nvPr/>
        </p:nvSpPr>
        <p:spPr>
          <a:xfrm>
            <a:off x="5846417" y="2748617"/>
            <a:ext cx="1040325" cy="178457"/>
          </a:xfrm>
          <a:prstGeom prst="rect">
            <a:avLst/>
          </a:prstGeom>
        </p:spPr>
        <p:txBody>
          <a:bodyPr vert="horz" wrap="square" lIns="0" tIns="6932" rIns="0" bIns="0" rtlCol="0">
            <a:spAutoFit/>
          </a:bodyPr>
          <a:lstStyle/>
          <a:p>
            <a:pPr marL="5776">
              <a:spcBef>
                <a:spcPts val="55"/>
              </a:spcBef>
            </a:pPr>
            <a:r>
              <a:rPr sz="1114" dirty="0">
                <a:solidFill>
                  <a:srgbClr val="5E5E5E"/>
                </a:solidFill>
                <a:latin typeface="Courier New"/>
                <a:cs typeface="Courier New"/>
              </a:rPr>
              <a:t>Output</a:t>
            </a:r>
            <a:r>
              <a:rPr sz="1114" spc="5" dirty="0">
                <a:solidFill>
                  <a:srgbClr val="5E5E5E"/>
                </a:solidFill>
                <a:latin typeface="Courier New"/>
                <a:cs typeface="Courier New"/>
              </a:rPr>
              <a:t> </a:t>
            </a:r>
            <a:r>
              <a:rPr sz="1114" spc="-9" dirty="0">
                <a:solidFill>
                  <a:srgbClr val="5E5E5E"/>
                </a:solidFill>
                <a:latin typeface="Courier New"/>
                <a:cs typeface="Courier New"/>
              </a:rPr>
              <a:t>Layer</a:t>
            </a:r>
            <a:endParaRPr sz="1114">
              <a:latin typeface="Courier New"/>
              <a:cs typeface="Courier New"/>
            </a:endParaRPr>
          </a:p>
        </p:txBody>
      </p:sp>
      <p:sp>
        <p:nvSpPr>
          <p:cNvPr id="57" name="object 57"/>
          <p:cNvSpPr txBox="1"/>
          <p:nvPr/>
        </p:nvSpPr>
        <p:spPr>
          <a:xfrm>
            <a:off x="2257332" y="2301785"/>
            <a:ext cx="525939" cy="178457"/>
          </a:xfrm>
          <a:prstGeom prst="rect">
            <a:avLst/>
          </a:prstGeom>
        </p:spPr>
        <p:txBody>
          <a:bodyPr vert="horz" wrap="square" lIns="0" tIns="6932" rIns="0" bIns="0" rtlCol="0">
            <a:spAutoFit/>
          </a:bodyPr>
          <a:lstStyle/>
          <a:p>
            <a:pPr marL="5776">
              <a:spcBef>
                <a:spcPts val="55"/>
              </a:spcBef>
            </a:pPr>
            <a:r>
              <a:rPr sz="1114" spc="-5" dirty="0">
                <a:solidFill>
                  <a:srgbClr val="5E5E5E"/>
                </a:solidFill>
                <a:latin typeface="Courier New"/>
                <a:cs typeface="Courier New"/>
              </a:rPr>
              <a:t>Inputs</a:t>
            </a:r>
            <a:endParaRPr sz="1114">
              <a:latin typeface="Courier New"/>
              <a:cs typeface="Courier New"/>
            </a:endParaRPr>
          </a:p>
        </p:txBody>
      </p:sp>
      <p:sp>
        <p:nvSpPr>
          <p:cNvPr id="60" name="Google Shape;141;p33">
            <a:extLst>
              <a:ext uri="{FF2B5EF4-FFF2-40B4-BE49-F238E27FC236}">
                <a16:creationId xmlns:a16="http://schemas.microsoft.com/office/drawing/2014/main" id="{63A3433E-2FDF-4FAA-B11F-2E1B5E32169A}"/>
              </a:ext>
            </a:extLst>
          </p:cNvPr>
          <p:cNvSpPr txBox="1"/>
          <p:nvPr/>
        </p:nvSpPr>
        <p:spPr>
          <a:xfrm>
            <a:off x="884463" y="5076410"/>
            <a:ext cx="7040677" cy="1364523"/>
          </a:xfrm>
          <a:prstGeom prst="rect">
            <a:avLst/>
          </a:prstGeom>
          <a:noFill/>
          <a:ln>
            <a:noFill/>
          </a:ln>
        </p:spPr>
        <p:txBody>
          <a:bodyPr spcFirstLastPara="1" wrap="square" lIns="68603" tIns="68603" rIns="68603" bIns="68603" anchor="t" anchorCtr="0">
            <a:spAutoFit/>
          </a:bodyPr>
          <a:lstStyle/>
          <a:p>
            <a:pPr algn="just">
              <a:buClr>
                <a:srgbClr val="000000"/>
              </a:buClr>
              <a:buSzPts val="1400"/>
            </a:pPr>
            <a:r>
              <a:rPr lang="en" sz="2000" dirty="0">
                <a:solidFill>
                  <a:srgbClr val="666666"/>
                </a:solidFill>
                <a:latin typeface="Roboto"/>
                <a:ea typeface="Roboto"/>
                <a:cs typeface="Roboto"/>
                <a:sym typeface="Roboto"/>
              </a:rPr>
              <a:t>Just like how a massive network of neurons create the brain, a network of artificial neurons create an Artificial Neural Network.</a:t>
            </a:r>
            <a:endParaRPr sz="2000" dirty="0">
              <a:solidFill>
                <a:srgbClr val="666666"/>
              </a:solidFill>
              <a:latin typeface="Roboto"/>
              <a:ea typeface="Roboto"/>
              <a:cs typeface="Roboto"/>
              <a:sym typeface="Roboto"/>
            </a:endParaRPr>
          </a:p>
          <a:p>
            <a:pPr algn="just">
              <a:spcBef>
                <a:spcPts val="1126"/>
              </a:spcBef>
              <a:buClr>
                <a:srgbClr val="000000"/>
              </a:buClr>
              <a:buSzPts val="1400"/>
            </a:pPr>
            <a:endParaRPr sz="1050" dirty="0">
              <a:solidFill>
                <a:srgbClr val="66666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6"/>
          <p:cNvSpPr txBox="1"/>
          <p:nvPr/>
        </p:nvSpPr>
        <p:spPr>
          <a:xfrm>
            <a:off x="486000" y="1265525"/>
            <a:ext cx="4303500" cy="554100"/>
          </a:xfrm>
          <a:prstGeom prst="rect">
            <a:avLst/>
          </a:prstGeom>
          <a:noFill/>
          <a:ln>
            <a:noFill/>
          </a:ln>
        </p:spPr>
        <p:txBody>
          <a:bodyPr spcFirstLastPara="1" wrap="square" lIns="91425" tIns="91425" rIns="91425" bIns="91425" anchor="t" anchorCtr="0">
            <a:spAutoFit/>
          </a:bodyPr>
          <a:lstStyle/>
          <a:p>
            <a:pPr>
              <a:buClr>
                <a:srgbClr val="000000"/>
              </a:buClr>
              <a:buSzPts val="2400"/>
            </a:pPr>
            <a:r>
              <a:rPr lang="en" sz="2400">
                <a:solidFill>
                  <a:schemeClr val="accent1"/>
                </a:solidFill>
                <a:latin typeface="Proxima Nova Semibold"/>
                <a:ea typeface="Proxima Nova Semibold"/>
                <a:cs typeface="Proxima Nova Semibold"/>
                <a:sym typeface="Proxima Nova Semibold"/>
              </a:rPr>
              <a:t>An example of a learning pass</a:t>
            </a:r>
            <a:endParaRPr sz="2400">
              <a:solidFill>
                <a:schemeClr val="accent1"/>
              </a:solidFill>
              <a:latin typeface="Proxima Nova Semibold"/>
              <a:ea typeface="Proxima Nova Semibold"/>
              <a:cs typeface="Proxima Nova Semibold"/>
              <a:sym typeface="Proxima Nova Semibold"/>
            </a:endParaRPr>
          </a:p>
        </p:txBody>
      </p:sp>
      <p:pic>
        <p:nvPicPr>
          <p:cNvPr id="208" name="Google Shape;208;p36"/>
          <p:cNvPicPr preferRelativeResize="0"/>
          <p:nvPr/>
        </p:nvPicPr>
        <p:blipFill rotWithShape="1">
          <a:blip r:embed="rId3">
            <a:alphaModFix/>
          </a:blip>
          <a:srcRect/>
          <a:stretch/>
        </p:blipFill>
        <p:spPr>
          <a:xfrm>
            <a:off x="1682283" y="2743200"/>
            <a:ext cx="5855550" cy="3302525"/>
          </a:xfrm>
          <a:prstGeom prst="rect">
            <a:avLst/>
          </a:prstGeom>
          <a:noFill/>
          <a:ln>
            <a:noFill/>
          </a:ln>
        </p:spPr>
      </p:pic>
      <p:sp>
        <p:nvSpPr>
          <p:cNvPr id="4" name="Slide Number Placeholder 3"/>
          <p:cNvSpPr>
            <a:spLocks noGrp="1"/>
          </p:cNvSpPr>
          <p:nvPr>
            <p:ph type="sldNum" sz="quarter" idx="12"/>
          </p:nvPr>
        </p:nvSpPr>
        <p:spPr/>
        <p:txBody>
          <a:bodyPr/>
          <a:lstStyle/>
          <a:p>
            <a:fld id="{EA7C8D44-3667-46F6-9772-CC52308E2A7F}" type="slidenum">
              <a:rPr kumimoji="0" lang="en-US" smtClean="0"/>
              <a:pPr/>
              <a:t>15</a:t>
            </a:fld>
            <a:endParaRPr kumimoji="0" lang="en-US" dirty="0"/>
          </a:p>
        </p:txBody>
      </p:sp>
    </p:spTree>
    <p:extLst>
      <p:ext uri="{BB962C8B-B14F-4D97-AF65-F5344CB8AC3E}">
        <p14:creationId xmlns:p14="http://schemas.microsoft.com/office/powerpoint/2010/main" val="2999458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96C84-7D48-4EF0-B0E3-368C2B245716}"/>
              </a:ext>
            </a:extLst>
          </p:cNvPr>
          <p:cNvPicPr>
            <a:picLocks noChangeAspect="1"/>
          </p:cNvPicPr>
          <p:nvPr/>
        </p:nvPicPr>
        <p:blipFill>
          <a:blip r:embed="rId2"/>
          <a:stretch>
            <a:fillRect/>
          </a:stretch>
        </p:blipFill>
        <p:spPr>
          <a:xfrm>
            <a:off x="457200" y="1447800"/>
            <a:ext cx="7182235" cy="4843755"/>
          </a:xfrm>
          <a:prstGeom prst="rect">
            <a:avLst/>
          </a:prstGeom>
        </p:spPr>
      </p:pic>
      <p:sp>
        <p:nvSpPr>
          <p:cNvPr id="4" name="Rectangle 1">
            <a:extLst>
              <a:ext uri="{FF2B5EF4-FFF2-40B4-BE49-F238E27FC236}">
                <a16:creationId xmlns:a16="http://schemas.microsoft.com/office/drawing/2014/main" id="{0F1AD65B-74CB-4D26-BE85-D93EA1954FAE}"/>
              </a:ext>
            </a:extLst>
          </p:cNvPr>
          <p:cNvSpPr txBox="1">
            <a:spLocks noChangeArrowheads="1"/>
          </p:cNvSpPr>
          <p:nvPr/>
        </p:nvSpPr>
        <p:spPr>
          <a:xfrm>
            <a:off x="1097250" y="785174"/>
            <a:ext cx="6125517" cy="612660"/>
          </a:xfrm>
          <a:prstGeom prst="rect">
            <a:avLst/>
          </a:prstGeom>
          <a:ln/>
        </p:spPr>
        <p:txBody>
          <a:bodyPr vert="horz" wrap="square" lIns="68614" tIns="19848" rIns="68614" bIns="34306" rtlCol="0" anchor="ctr">
            <a:normAutofit fontScale="90000" lnSpcReduction="10000"/>
          </a:bodyPr>
          <a:lstStyle>
            <a:lvl1pPr>
              <a:defRPr sz="4400" b="0" i="0">
                <a:solidFill>
                  <a:schemeClr val="tx1"/>
                </a:solidFill>
                <a:latin typeface="Calibri"/>
                <a:ea typeface="+mj-ea"/>
                <a:cs typeface="Calibri"/>
              </a:defRPr>
            </a:lvl1pPr>
          </a:lstStyle>
          <a:p>
            <a:pP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b="1" kern="0" dirty="0">
                <a:latin typeface="Tinos" charset="0"/>
              </a:rPr>
              <a:t>How does a child learn</a:t>
            </a:r>
          </a:p>
        </p:txBody>
      </p:sp>
    </p:spTree>
    <p:extLst>
      <p:ext uri="{BB962C8B-B14F-4D97-AF65-F5344CB8AC3E}">
        <p14:creationId xmlns:p14="http://schemas.microsoft.com/office/powerpoint/2010/main" val="331564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FC227-3E6F-4D22-A4F7-E6B761936EB1}"/>
              </a:ext>
            </a:extLst>
          </p:cNvPr>
          <p:cNvPicPr>
            <a:picLocks noChangeAspect="1"/>
          </p:cNvPicPr>
          <p:nvPr/>
        </p:nvPicPr>
        <p:blipFill>
          <a:blip r:embed="rId2"/>
          <a:stretch>
            <a:fillRect/>
          </a:stretch>
        </p:blipFill>
        <p:spPr>
          <a:xfrm>
            <a:off x="914400" y="1676400"/>
            <a:ext cx="6781799" cy="3733800"/>
          </a:xfrm>
          <a:prstGeom prst="rect">
            <a:avLst/>
          </a:prstGeom>
        </p:spPr>
      </p:pic>
    </p:spTree>
    <p:extLst>
      <p:ext uri="{BB962C8B-B14F-4D97-AF65-F5344CB8AC3E}">
        <p14:creationId xmlns:p14="http://schemas.microsoft.com/office/powerpoint/2010/main" val="3853421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A301B-372D-4A16-80E7-42D25AF94FBE}"/>
              </a:ext>
            </a:extLst>
          </p:cNvPr>
          <p:cNvPicPr>
            <a:picLocks noChangeAspect="1"/>
          </p:cNvPicPr>
          <p:nvPr/>
        </p:nvPicPr>
        <p:blipFill>
          <a:blip r:embed="rId2"/>
          <a:stretch>
            <a:fillRect/>
          </a:stretch>
        </p:blipFill>
        <p:spPr>
          <a:xfrm>
            <a:off x="762000" y="1429039"/>
            <a:ext cx="6934902" cy="4229239"/>
          </a:xfrm>
          <a:prstGeom prst="rect">
            <a:avLst/>
          </a:prstGeom>
        </p:spPr>
      </p:pic>
    </p:spTree>
    <p:extLst>
      <p:ext uri="{BB962C8B-B14F-4D97-AF65-F5344CB8AC3E}">
        <p14:creationId xmlns:p14="http://schemas.microsoft.com/office/powerpoint/2010/main" val="1876680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33386-9152-4525-92BF-D70C4A922412}"/>
              </a:ext>
            </a:extLst>
          </p:cNvPr>
          <p:cNvPicPr>
            <a:picLocks noChangeAspect="1"/>
          </p:cNvPicPr>
          <p:nvPr/>
        </p:nvPicPr>
        <p:blipFill>
          <a:blip r:embed="rId2"/>
          <a:stretch>
            <a:fillRect/>
          </a:stretch>
        </p:blipFill>
        <p:spPr>
          <a:xfrm>
            <a:off x="381000" y="381000"/>
            <a:ext cx="3305636" cy="2581635"/>
          </a:xfrm>
          <a:prstGeom prst="rect">
            <a:avLst/>
          </a:prstGeom>
        </p:spPr>
      </p:pic>
      <p:pic>
        <p:nvPicPr>
          <p:cNvPr id="3" name="Picture 2">
            <a:extLst>
              <a:ext uri="{FF2B5EF4-FFF2-40B4-BE49-F238E27FC236}">
                <a16:creationId xmlns:a16="http://schemas.microsoft.com/office/drawing/2014/main" id="{F428C38C-8C2E-4446-A128-E5C2DDD367E2}"/>
              </a:ext>
            </a:extLst>
          </p:cNvPr>
          <p:cNvPicPr>
            <a:picLocks noChangeAspect="1"/>
          </p:cNvPicPr>
          <p:nvPr/>
        </p:nvPicPr>
        <p:blipFill>
          <a:blip r:embed="rId3"/>
          <a:stretch>
            <a:fillRect/>
          </a:stretch>
        </p:blipFill>
        <p:spPr>
          <a:xfrm>
            <a:off x="4572000" y="905422"/>
            <a:ext cx="4086880" cy="2221671"/>
          </a:xfrm>
          <a:prstGeom prst="rect">
            <a:avLst/>
          </a:prstGeom>
        </p:spPr>
      </p:pic>
      <p:pic>
        <p:nvPicPr>
          <p:cNvPr id="4" name="Picture 3">
            <a:extLst>
              <a:ext uri="{FF2B5EF4-FFF2-40B4-BE49-F238E27FC236}">
                <a16:creationId xmlns:a16="http://schemas.microsoft.com/office/drawing/2014/main" id="{F272741B-48BA-48DE-A525-22032FBBA8F8}"/>
              </a:ext>
            </a:extLst>
          </p:cNvPr>
          <p:cNvPicPr>
            <a:picLocks noChangeAspect="1"/>
          </p:cNvPicPr>
          <p:nvPr/>
        </p:nvPicPr>
        <p:blipFill>
          <a:blip r:embed="rId4"/>
          <a:stretch>
            <a:fillRect/>
          </a:stretch>
        </p:blipFill>
        <p:spPr>
          <a:xfrm>
            <a:off x="2209800" y="3727279"/>
            <a:ext cx="3962400" cy="2324424"/>
          </a:xfrm>
          <a:prstGeom prst="rect">
            <a:avLst/>
          </a:prstGeom>
        </p:spPr>
      </p:pic>
    </p:spTree>
    <p:extLst>
      <p:ext uri="{BB962C8B-B14F-4D97-AF65-F5344CB8AC3E}">
        <p14:creationId xmlns:p14="http://schemas.microsoft.com/office/powerpoint/2010/main" val="345610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BEE1-5A08-4A89-ABF0-4AF42031DFED}"/>
              </a:ext>
            </a:extLst>
          </p:cNvPr>
          <p:cNvSpPr>
            <a:spLocks noGrp="1"/>
          </p:cNvSpPr>
          <p:nvPr>
            <p:ph type="title"/>
          </p:nvPr>
        </p:nvSpPr>
        <p:spPr>
          <a:xfrm>
            <a:off x="609600" y="1385388"/>
            <a:ext cx="5217541" cy="695960"/>
          </a:xfrm>
        </p:spPr>
        <p:txBody>
          <a:bodyPr/>
          <a:lstStyle/>
          <a:p>
            <a:r>
              <a:rPr lang="en-US" dirty="0"/>
              <a:t>Outline</a:t>
            </a:r>
            <a:endParaRPr lang="en-IN" dirty="0"/>
          </a:p>
        </p:txBody>
      </p:sp>
      <p:sp>
        <p:nvSpPr>
          <p:cNvPr id="3" name="Text Placeholder 2">
            <a:extLst>
              <a:ext uri="{FF2B5EF4-FFF2-40B4-BE49-F238E27FC236}">
                <a16:creationId xmlns:a16="http://schemas.microsoft.com/office/drawing/2014/main" id="{0BA40627-DDF3-4D1E-A32A-399456E1D490}"/>
              </a:ext>
            </a:extLst>
          </p:cNvPr>
          <p:cNvSpPr>
            <a:spLocks noGrp="1"/>
          </p:cNvSpPr>
          <p:nvPr>
            <p:ph type="body" idx="1"/>
          </p:nvPr>
        </p:nvSpPr>
        <p:spPr>
          <a:xfrm>
            <a:off x="838200" y="2286000"/>
            <a:ext cx="7239000" cy="3164841"/>
          </a:xfrm>
        </p:spPr>
        <p:txBody>
          <a:bodyPr/>
          <a:lstStyle/>
          <a:p>
            <a:pPr marL="457200" indent="-457200">
              <a:lnSpc>
                <a:spcPct val="150000"/>
              </a:lnSpc>
              <a:buAutoNum type="arabicPeriod"/>
            </a:pPr>
            <a:r>
              <a:rPr lang="en-US" sz="2800" dirty="0"/>
              <a:t>History of Neuron Development - Recap</a:t>
            </a:r>
          </a:p>
          <a:p>
            <a:pPr marL="457200" indent="-457200">
              <a:lnSpc>
                <a:spcPct val="150000"/>
              </a:lnSpc>
              <a:buAutoNum type="arabicPeriod"/>
            </a:pPr>
            <a:r>
              <a:rPr lang="en-US" sz="2800" dirty="0"/>
              <a:t>Perceptron &amp; Neural Networks</a:t>
            </a:r>
          </a:p>
          <a:p>
            <a:pPr marL="457200" indent="-457200">
              <a:lnSpc>
                <a:spcPct val="150000"/>
              </a:lnSpc>
              <a:buAutoNum type="arabicPeriod"/>
            </a:pPr>
            <a:r>
              <a:rPr lang="en-US" sz="2800" dirty="0"/>
              <a:t>Forward &amp; Backward Propagation</a:t>
            </a:r>
          </a:p>
          <a:p>
            <a:pPr marL="457200" indent="-457200">
              <a:lnSpc>
                <a:spcPct val="150000"/>
              </a:lnSpc>
              <a:buAutoNum type="arabicPeriod"/>
            </a:pPr>
            <a:r>
              <a:rPr lang="en-US" sz="2800" dirty="0"/>
              <a:t>Activation functions for NN</a:t>
            </a:r>
          </a:p>
          <a:p>
            <a:pPr marL="457200" indent="-457200">
              <a:lnSpc>
                <a:spcPct val="150000"/>
              </a:lnSpc>
              <a:buAutoNum type="arabicPeriod"/>
            </a:pPr>
            <a:r>
              <a:rPr lang="en-US" sz="2800" dirty="0"/>
              <a:t>Cost Function for NN</a:t>
            </a:r>
          </a:p>
        </p:txBody>
      </p:sp>
    </p:spTree>
    <p:extLst>
      <p:ext uri="{BB962C8B-B14F-4D97-AF65-F5344CB8AC3E}">
        <p14:creationId xmlns:p14="http://schemas.microsoft.com/office/powerpoint/2010/main" val="374892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34DBE4-9737-41E0-9F09-693E9153FE77}"/>
              </a:ext>
            </a:extLst>
          </p:cNvPr>
          <p:cNvPicPr>
            <a:picLocks noChangeAspect="1"/>
          </p:cNvPicPr>
          <p:nvPr/>
        </p:nvPicPr>
        <p:blipFill>
          <a:blip r:embed="rId2"/>
          <a:stretch>
            <a:fillRect/>
          </a:stretch>
        </p:blipFill>
        <p:spPr>
          <a:xfrm>
            <a:off x="1219200" y="3657600"/>
            <a:ext cx="6001588" cy="2810267"/>
          </a:xfrm>
          <a:prstGeom prst="rect">
            <a:avLst/>
          </a:prstGeom>
        </p:spPr>
      </p:pic>
      <p:pic>
        <p:nvPicPr>
          <p:cNvPr id="5" name="Picture 4">
            <a:extLst>
              <a:ext uri="{FF2B5EF4-FFF2-40B4-BE49-F238E27FC236}">
                <a16:creationId xmlns:a16="http://schemas.microsoft.com/office/drawing/2014/main" id="{F12B0C63-7F1D-42DC-91ED-E1FE34366629}"/>
              </a:ext>
            </a:extLst>
          </p:cNvPr>
          <p:cNvPicPr>
            <a:picLocks noChangeAspect="1"/>
          </p:cNvPicPr>
          <p:nvPr/>
        </p:nvPicPr>
        <p:blipFill>
          <a:blip r:embed="rId3"/>
          <a:stretch>
            <a:fillRect/>
          </a:stretch>
        </p:blipFill>
        <p:spPr>
          <a:xfrm>
            <a:off x="1208314" y="762000"/>
            <a:ext cx="5858693" cy="2581635"/>
          </a:xfrm>
          <a:prstGeom prst="rect">
            <a:avLst/>
          </a:prstGeom>
        </p:spPr>
      </p:pic>
    </p:spTree>
    <p:extLst>
      <p:ext uri="{BB962C8B-B14F-4D97-AF65-F5344CB8AC3E}">
        <p14:creationId xmlns:p14="http://schemas.microsoft.com/office/powerpoint/2010/main" val="2771231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05EBC-8093-4BCE-9709-3D883E303B04}"/>
              </a:ext>
            </a:extLst>
          </p:cNvPr>
          <p:cNvPicPr>
            <a:picLocks noChangeAspect="1"/>
          </p:cNvPicPr>
          <p:nvPr/>
        </p:nvPicPr>
        <p:blipFill>
          <a:blip r:embed="rId2"/>
          <a:stretch>
            <a:fillRect/>
          </a:stretch>
        </p:blipFill>
        <p:spPr>
          <a:xfrm>
            <a:off x="1433564" y="2133600"/>
            <a:ext cx="6276872" cy="3472050"/>
          </a:xfrm>
          <a:prstGeom prst="rect">
            <a:avLst/>
          </a:prstGeom>
        </p:spPr>
      </p:pic>
    </p:spTree>
    <p:extLst>
      <p:ext uri="{BB962C8B-B14F-4D97-AF65-F5344CB8AC3E}">
        <p14:creationId xmlns:p14="http://schemas.microsoft.com/office/powerpoint/2010/main" val="1334197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573A5-BC57-4CB4-9FAF-6992C70A1FF0}"/>
              </a:ext>
            </a:extLst>
          </p:cNvPr>
          <p:cNvPicPr>
            <a:picLocks noChangeAspect="1"/>
          </p:cNvPicPr>
          <p:nvPr/>
        </p:nvPicPr>
        <p:blipFill>
          <a:blip r:embed="rId2"/>
          <a:stretch>
            <a:fillRect/>
          </a:stretch>
        </p:blipFill>
        <p:spPr>
          <a:xfrm>
            <a:off x="1143000" y="1295400"/>
            <a:ext cx="5939134" cy="4597182"/>
          </a:xfrm>
          <a:prstGeom prst="rect">
            <a:avLst/>
          </a:prstGeom>
        </p:spPr>
      </p:pic>
    </p:spTree>
    <p:extLst>
      <p:ext uri="{BB962C8B-B14F-4D97-AF65-F5344CB8AC3E}">
        <p14:creationId xmlns:p14="http://schemas.microsoft.com/office/powerpoint/2010/main" val="54931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3E426-0D9E-4835-9DCA-5D33A8C7C63E}"/>
              </a:ext>
            </a:extLst>
          </p:cNvPr>
          <p:cNvPicPr>
            <a:picLocks noChangeAspect="1"/>
          </p:cNvPicPr>
          <p:nvPr/>
        </p:nvPicPr>
        <p:blipFill>
          <a:blip r:embed="rId2"/>
          <a:stretch>
            <a:fillRect/>
          </a:stretch>
        </p:blipFill>
        <p:spPr>
          <a:xfrm>
            <a:off x="762000" y="1371600"/>
            <a:ext cx="6780020" cy="4296013"/>
          </a:xfrm>
          <a:prstGeom prst="rect">
            <a:avLst/>
          </a:prstGeom>
        </p:spPr>
      </p:pic>
    </p:spTree>
    <p:extLst>
      <p:ext uri="{BB962C8B-B14F-4D97-AF65-F5344CB8AC3E}">
        <p14:creationId xmlns:p14="http://schemas.microsoft.com/office/powerpoint/2010/main" val="356719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962970-F187-4E30-B442-76DB99D82385}"/>
              </a:ext>
            </a:extLst>
          </p:cNvPr>
          <p:cNvPicPr>
            <a:picLocks noChangeAspect="1"/>
          </p:cNvPicPr>
          <p:nvPr/>
        </p:nvPicPr>
        <p:blipFill>
          <a:blip r:embed="rId2"/>
          <a:stretch>
            <a:fillRect/>
          </a:stretch>
        </p:blipFill>
        <p:spPr>
          <a:xfrm>
            <a:off x="685800" y="1371600"/>
            <a:ext cx="7666535" cy="4572000"/>
          </a:xfrm>
          <a:prstGeom prst="rect">
            <a:avLst/>
          </a:prstGeom>
        </p:spPr>
      </p:pic>
    </p:spTree>
    <p:extLst>
      <p:ext uri="{BB962C8B-B14F-4D97-AF65-F5344CB8AC3E}">
        <p14:creationId xmlns:p14="http://schemas.microsoft.com/office/powerpoint/2010/main" val="1576832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D2A4F-9DD9-4259-A070-ED5DF77D007B}"/>
              </a:ext>
            </a:extLst>
          </p:cNvPr>
          <p:cNvPicPr>
            <a:picLocks noChangeAspect="1"/>
          </p:cNvPicPr>
          <p:nvPr/>
        </p:nvPicPr>
        <p:blipFill>
          <a:blip r:embed="rId2"/>
          <a:stretch>
            <a:fillRect/>
          </a:stretch>
        </p:blipFill>
        <p:spPr>
          <a:xfrm>
            <a:off x="1371600" y="1524000"/>
            <a:ext cx="4581877" cy="4343400"/>
          </a:xfrm>
          <a:prstGeom prst="rect">
            <a:avLst/>
          </a:prstGeom>
        </p:spPr>
      </p:pic>
    </p:spTree>
    <p:extLst>
      <p:ext uri="{BB962C8B-B14F-4D97-AF65-F5344CB8AC3E}">
        <p14:creationId xmlns:p14="http://schemas.microsoft.com/office/powerpoint/2010/main" val="3967667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16706-13D9-49E8-AA82-14E484B7ACF7}"/>
              </a:ext>
            </a:extLst>
          </p:cNvPr>
          <p:cNvPicPr>
            <a:picLocks noChangeAspect="1"/>
          </p:cNvPicPr>
          <p:nvPr/>
        </p:nvPicPr>
        <p:blipFill>
          <a:blip r:embed="rId2"/>
          <a:stretch>
            <a:fillRect/>
          </a:stretch>
        </p:blipFill>
        <p:spPr>
          <a:xfrm>
            <a:off x="1747443" y="1742839"/>
            <a:ext cx="5649113" cy="3372321"/>
          </a:xfrm>
          <a:prstGeom prst="rect">
            <a:avLst/>
          </a:prstGeom>
        </p:spPr>
      </p:pic>
    </p:spTree>
    <p:extLst>
      <p:ext uri="{BB962C8B-B14F-4D97-AF65-F5344CB8AC3E}">
        <p14:creationId xmlns:p14="http://schemas.microsoft.com/office/powerpoint/2010/main" val="110787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7A16A-9FA8-4691-A779-5B7C1445FBF9}"/>
              </a:ext>
            </a:extLst>
          </p:cNvPr>
          <p:cNvPicPr>
            <a:picLocks noChangeAspect="1"/>
          </p:cNvPicPr>
          <p:nvPr/>
        </p:nvPicPr>
        <p:blipFill>
          <a:blip r:embed="rId2"/>
          <a:stretch>
            <a:fillRect/>
          </a:stretch>
        </p:blipFill>
        <p:spPr>
          <a:xfrm>
            <a:off x="361545" y="1295400"/>
            <a:ext cx="7744723" cy="3924550"/>
          </a:xfrm>
          <a:prstGeom prst="rect">
            <a:avLst/>
          </a:prstGeom>
        </p:spPr>
      </p:pic>
    </p:spTree>
    <p:extLst>
      <p:ext uri="{BB962C8B-B14F-4D97-AF65-F5344CB8AC3E}">
        <p14:creationId xmlns:p14="http://schemas.microsoft.com/office/powerpoint/2010/main" val="450224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25616-5BF6-4FA5-A828-28C20FC0250F}"/>
              </a:ext>
            </a:extLst>
          </p:cNvPr>
          <p:cNvPicPr>
            <a:picLocks noChangeAspect="1"/>
          </p:cNvPicPr>
          <p:nvPr/>
        </p:nvPicPr>
        <p:blipFill>
          <a:blip r:embed="rId2"/>
          <a:stretch>
            <a:fillRect/>
          </a:stretch>
        </p:blipFill>
        <p:spPr>
          <a:xfrm>
            <a:off x="520004" y="1295400"/>
            <a:ext cx="7190921" cy="3786418"/>
          </a:xfrm>
          <a:prstGeom prst="rect">
            <a:avLst/>
          </a:prstGeom>
        </p:spPr>
      </p:pic>
    </p:spTree>
    <p:extLst>
      <p:ext uri="{BB962C8B-B14F-4D97-AF65-F5344CB8AC3E}">
        <p14:creationId xmlns:p14="http://schemas.microsoft.com/office/powerpoint/2010/main" val="3621028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83EB75-D723-487E-BEB6-581CEE848F8F}"/>
              </a:ext>
            </a:extLst>
          </p:cNvPr>
          <p:cNvPicPr>
            <a:picLocks noChangeAspect="1"/>
          </p:cNvPicPr>
          <p:nvPr/>
        </p:nvPicPr>
        <p:blipFill>
          <a:blip r:embed="rId2"/>
          <a:stretch>
            <a:fillRect/>
          </a:stretch>
        </p:blipFill>
        <p:spPr>
          <a:xfrm>
            <a:off x="1905000" y="1143000"/>
            <a:ext cx="4548386" cy="5293773"/>
          </a:xfrm>
          <a:prstGeom prst="rect">
            <a:avLst/>
          </a:prstGeom>
        </p:spPr>
      </p:pic>
    </p:spTree>
    <p:extLst>
      <p:ext uri="{BB962C8B-B14F-4D97-AF65-F5344CB8AC3E}">
        <p14:creationId xmlns:p14="http://schemas.microsoft.com/office/powerpoint/2010/main" val="151781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1600200"/>
            <a:ext cx="7620000" cy="4843279"/>
          </a:xfrm>
          <a:prstGeom prst="rect">
            <a:avLst/>
          </a:prstGeom>
        </p:spPr>
        <p:txBody>
          <a:bodyPr vert="horz" wrap="square" lIns="0" tIns="11206" rIns="0" bIns="0" rtlCol="0">
            <a:spAutoFit/>
          </a:bodyPr>
          <a:lstStyle/>
          <a:p>
            <a:pPr marL="11206" marR="4483">
              <a:spcBef>
                <a:spcPts val="88"/>
              </a:spcBef>
              <a:tabLst>
                <a:tab pos="1455161" algn="l"/>
                <a:tab pos="6276749" algn="l"/>
              </a:tabLst>
            </a:pPr>
            <a:r>
              <a:rPr sz="2824" dirty="0">
                <a:latin typeface="Times New Roman"/>
                <a:cs typeface="Times New Roman"/>
              </a:rPr>
              <a:t>The main </a:t>
            </a:r>
            <a:r>
              <a:rPr sz="2824" spc="-4" dirty="0">
                <a:latin typeface="Times New Roman"/>
                <a:cs typeface="Times New Roman"/>
              </a:rPr>
              <a:t>property </a:t>
            </a:r>
            <a:r>
              <a:rPr sz="2824" dirty="0">
                <a:latin typeface="Times New Roman"/>
                <a:cs typeface="Times New Roman"/>
              </a:rPr>
              <a:t>of a neural </a:t>
            </a:r>
            <a:r>
              <a:rPr sz="2824" spc="-4" dirty="0">
                <a:latin typeface="Times New Roman"/>
                <a:cs typeface="Times New Roman"/>
              </a:rPr>
              <a:t>network </a:t>
            </a:r>
            <a:r>
              <a:rPr sz="2824" dirty="0">
                <a:latin typeface="Times New Roman"/>
                <a:cs typeface="Times New Roman"/>
              </a:rPr>
              <a:t>is </a:t>
            </a:r>
            <a:r>
              <a:rPr sz="2824" spc="-4" dirty="0">
                <a:latin typeface="Times New Roman"/>
                <a:cs typeface="Times New Roman"/>
              </a:rPr>
              <a:t>an </a:t>
            </a:r>
            <a:r>
              <a:rPr sz="2824" dirty="0">
                <a:latin typeface="Times New Roman"/>
                <a:cs typeface="Times New Roman"/>
              </a:rPr>
              <a:t> </a:t>
            </a:r>
            <a:r>
              <a:rPr sz="2824" spc="-4" dirty="0">
                <a:latin typeface="Times New Roman"/>
                <a:cs typeface="Times New Roman"/>
              </a:rPr>
              <a:t>ability</a:t>
            </a:r>
            <a:r>
              <a:rPr sz="2824" spc="4" dirty="0">
                <a:latin typeface="Times New Roman"/>
                <a:cs typeface="Times New Roman"/>
              </a:rPr>
              <a:t> </a:t>
            </a:r>
            <a:r>
              <a:rPr sz="2824" spc="-9" dirty="0">
                <a:latin typeface="Times New Roman"/>
                <a:cs typeface="Times New Roman"/>
              </a:rPr>
              <a:t>to</a:t>
            </a:r>
            <a:r>
              <a:rPr sz="2824" spc="-4" dirty="0">
                <a:latin typeface="Times New Roman"/>
                <a:cs typeface="Times New Roman"/>
              </a:rPr>
              <a:t> </a:t>
            </a:r>
            <a:r>
              <a:rPr sz="2824" dirty="0">
                <a:latin typeface="Times New Roman"/>
                <a:cs typeface="Times New Roman"/>
              </a:rPr>
              <a:t>learn</a:t>
            </a:r>
            <a:r>
              <a:rPr sz="2824" spc="4" dirty="0">
                <a:latin typeface="Times New Roman"/>
                <a:cs typeface="Times New Roman"/>
              </a:rPr>
              <a:t> </a:t>
            </a:r>
            <a:r>
              <a:rPr sz="2824" spc="-9" dirty="0">
                <a:latin typeface="Times New Roman"/>
                <a:cs typeface="Times New Roman"/>
              </a:rPr>
              <a:t>from</a:t>
            </a:r>
            <a:r>
              <a:rPr sz="2824" dirty="0">
                <a:latin typeface="Times New Roman"/>
                <a:cs typeface="Times New Roman"/>
              </a:rPr>
              <a:t> </a:t>
            </a:r>
            <a:r>
              <a:rPr sz="2824" spc="-4" dirty="0">
                <a:latin typeface="Times New Roman"/>
                <a:cs typeface="Times New Roman"/>
              </a:rPr>
              <a:t>its</a:t>
            </a:r>
            <a:r>
              <a:rPr sz="2824" spc="-9" dirty="0">
                <a:latin typeface="Times New Roman"/>
                <a:cs typeface="Times New Roman"/>
              </a:rPr>
              <a:t> </a:t>
            </a:r>
            <a:r>
              <a:rPr sz="2824" spc="-4" dirty="0">
                <a:latin typeface="Times New Roman"/>
                <a:cs typeface="Times New Roman"/>
              </a:rPr>
              <a:t>environment,</a:t>
            </a:r>
            <a:r>
              <a:rPr sz="2824" spc="4" dirty="0">
                <a:latin typeface="Times New Roman"/>
                <a:cs typeface="Times New Roman"/>
              </a:rPr>
              <a:t> </a:t>
            </a:r>
            <a:r>
              <a:rPr sz="2824" dirty="0">
                <a:latin typeface="Times New Roman"/>
                <a:cs typeface="Times New Roman"/>
              </a:rPr>
              <a:t>and</a:t>
            </a:r>
            <a:r>
              <a:rPr sz="2824" spc="-4" dirty="0">
                <a:latin typeface="Times New Roman"/>
                <a:cs typeface="Times New Roman"/>
              </a:rPr>
              <a:t> </a:t>
            </a:r>
            <a:r>
              <a:rPr sz="2824" dirty="0">
                <a:latin typeface="Times New Roman"/>
                <a:cs typeface="Times New Roman"/>
              </a:rPr>
              <a:t>to </a:t>
            </a:r>
            <a:r>
              <a:rPr sz="2824" spc="4" dirty="0">
                <a:latin typeface="Times New Roman"/>
                <a:cs typeface="Times New Roman"/>
              </a:rPr>
              <a:t> </a:t>
            </a:r>
            <a:r>
              <a:rPr sz="2824" spc="-4" dirty="0">
                <a:latin typeface="Times New Roman"/>
                <a:cs typeface="Times New Roman"/>
              </a:rPr>
              <a:t>improve</a:t>
            </a:r>
            <a:r>
              <a:rPr sz="2824" spc="4" dirty="0">
                <a:latin typeface="Times New Roman"/>
                <a:cs typeface="Times New Roman"/>
              </a:rPr>
              <a:t> </a:t>
            </a:r>
            <a:r>
              <a:rPr sz="2824" spc="-4" dirty="0">
                <a:latin typeface="Times New Roman"/>
                <a:cs typeface="Times New Roman"/>
              </a:rPr>
              <a:t>its</a:t>
            </a:r>
            <a:r>
              <a:rPr sz="2824" spc="22" dirty="0">
                <a:latin typeface="Times New Roman"/>
                <a:cs typeface="Times New Roman"/>
              </a:rPr>
              <a:t> </a:t>
            </a:r>
            <a:r>
              <a:rPr sz="2824" spc="-4" dirty="0">
                <a:latin typeface="Times New Roman"/>
                <a:cs typeface="Times New Roman"/>
              </a:rPr>
              <a:t>performance</a:t>
            </a:r>
            <a:r>
              <a:rPr sz="2824" spc="22" dirty="0">
                <a:latin typeface="Times New Roman"/>
                <a:cs typeface="Times New Roman"/>
              </a:rPr>
              <a:t> </a:t>
            </a:r>
            <a:r>
              <a:rPr sz="2824" spc="-4" dirty="0">
                <a:latin typeface="Times New Roman"/>
                <a:cs typeface="Times New Roman"/>
              </a:rPr>
              <a:t>through</a:t>
            </a:r>
            <a:r>
              <a:rPr sz="2824" spc="18" dirty="0">
                <a:latin typeface="Times New Roman"/>
                <a:cs typeface="Times New Roman"/>
              </a:rPr>
              <a:t> </a:t>
            </a:r>
            <a:r>
              <a:rPr sz="2824" spc="-4" dirty="0">
                <a:latin typeface="Times New Roman"/>
                <a:cs typeface="Times New Roman"/>
              </a:rPr>
              <a:t>learning.	</a:t>
            </a:r>
            <a:endParaRPr lang="en-US" sz="2824" spc="-4" dirty="0">
              <a:latin typeface="Times New Roman"/>
              <a:cs typeface="Times New Roman"/>
            </a:endParaRPr>
          </a:p>
          <a:p>
            <a:pPr marL="11206" marR="4483">
              <a:spcBef>
                <a:spcPts val="88"/>
              </a:spcBef>
              <a:tabLst>
                <a:tab pos="1455161" algn="l"/>
                <a:tab pos="6276749" algn="l"/>
              </a:tabLst>
            </a:pPr>
            <a:endParaRPr lang="en-IN" sz="2824" spc="-4" dirty="0">
              <a:latin typeface="Times New Roman"/>
              <a:cs typeface="Times New Roman"/>
            </a:endParaRPr>
          </a:p>
          <a:p>
            <a:pPr marL="11206" marR="4483">
              <a:spcBef>
                <a:spcPts val="88"/>
              </a:spcBef>
              <a:tabLst>
                <a:tab pos="1455161" algn="l"/>
                <a:tab pos="6276749" algn="l"/>
              </a:tabLst>
            </a:pPr>
            <a:r>
              <a:rPr sz="2824" spc="-9" dirty="0">
                <a:latin typeface="Times New Roman"/>
                <a:cs typeface="Times New Roman"/>
              </a:rPr>
              <a:t>So </a:t>
            </a:r>
            <a:r>
              <a:rPr sz="2824" spc="-4" dirty="0">
                <a:latin typeface="Times New Roman"/>
                <a:cs typeface="Times New Roman"/>
              </a:rPr>
              <a:t> </a:t>
            </a:r>
            <a:r>
              <a:rPr sz="2824" dirty="0">
                <a:latin typeface="Times New Roman"/>
                <a:cs typeface="Times New Roman"/>
              </a:rPr>
              <a:t>far we have </a:t>
            </a:r>
            <a:r>
              <a:rPr sz="2824" spc="-4" dirty="0">
                <a:latin typeface="Times New Roman"/>
                <a:cs typeface="Times New Roman"/>
              </a:rPr>
              <a:t>considered </a:t>
            </a:r>
            <a:r>
              <a:rPr sz="2824" spc="75" dirty="0">
                <a:latin typeface="Times New Roman"/>
                <a:cs typeface="Times New Roman"/>
              </a:rPr>
              <a:t>supervised </a:t>
            </a:r>
            <a:r>
              <a:rPr sz="2824" spc="-4" dirty="0">
                <a:latin typeface="Times New Roman"/>
                <a:cs typeface="Times New Roman"/>
              </a:rPr>
              <a:t>or </a:t>
            </a:r>
            <a:r>
              <a:rPr sz="2824" spc="49" dirty="0">
                <a:latin typeface="Times New Roman"/>
                <a:cs typeface="Times New Roman"/>
              </a:rPr>
              <a:t>active </a:t>
            </a:r>
            <a:r>
              <a:rPr sz="2824" spc="53" dirty="0">
                <a:latin typeface="Times New Roman"/>
                <a:cs typeface="Times New Roman"/>
              </a:rPr>
              <a:t> </a:t>
            </a:r>
            <a:r>
              <a:rPr sz="2824" spc="97" dirty="0">
                <a:latin typeface="Times New Roman"/>
                <a:cs typeface="Times New Roman"/>
              </a:rPr>
              <a:t>learning </a:t>
            </a:r>
            <a:r>
              <a:rPr sz="2824" spc="4" dirty="0">
                <a:latin typeface="Symbol"/>
                <a:cs typeface="Symbol"/>
              </a:rPr>
              <a:t></a:t>
            </a:r>
            <a:r>
              <a:rPr sz="2824" spc="4" dirty="0">
                <a:latin typeface="Times New Roman"/>
                <a:cs typeface="Times New Roman"/>
              </a:rPr>
              <a:t> </a:t>
            </a:r>
            <a:r>
              <a:rPr sz="2824" spc="-4" dirty="0">
                <a:latin typeface="Times New Roman"/>
                <a:cs typeface="Times New Roman"/>
              </a:rPr>
              <a:t>learning with </a:t>
            </a:r>
            <a:r>
              <a:rPr sz="2824" dirty="0">
                <a:latin typeface="Times New Roman"/>
                <a:cs typeface="Times New Roman"/>
              </a:rPr>
              <a:t>an </a:t>
            </a:r>
            <a:r>
              <a:rPr sz="2824" spc="-4" dirty="0">
                <a:latin typeface="Times New Roman"/>
                <a:cs typeface="Times New Roman"/>
              </a:rPr>
              <a:t>external </a:t>
            </a:r>
            <a:r>
              <a:rPr sz="2824" dirty="0">
                <a:latin typeface="Times New Roman"/>
                <a:cs typeface="Times New Roman"/>
              </a:rPr>
              <a:t>“teacher” </a:t>
            </a:r>
            <a:r>
              <a:rPr sz="2824" spc="4" dirty="0">
                <a:latin typeface="Times New Roman"/>
                <a:cs typeface="Times New Roman"/>
              </a:rPr>
              <a:t> </a:t>
            </a:r>
            <a:r>
              <a:rPr sz="2824" dirty="0">
                <a:latin typeface="Times New Roman"/>
                <a:cs typeface="Times New Roman"/>
              </a:rPr>
              <a:t>or</a:t>
            </a:r>
            <a:r>
              <a:rPr sz="2824" spc="-9" dirty="0">
                <a:latin typeface="Times New Roman"/>
                <a:cs typeface="Times New Roman"/>
              </a:rPr>
              <a:t> </a:t>
            </a:r>
            <a:r>
              <a:rPr sz="2824" dirty="0">
                <a:latin typeface="Times New Roman"/>
                <a:cs typeface="Times New Roman"/>
              </a:rPr>
              <a:t>a</a:t>
            </a:r>
            <a:r>
              <a:rPr sz="2824" spc="9" dirty="0">
                <a:latin typeface="Times New Roman"/>
                <a:cs typeface="Times New Roman"/>
              </a:rPr>
              <a:t> </a:t>
            </a:r>
            <a:r>
              <a:rPr sz="2824" spc="-4" dirty="0">
                <a:latin typeface="Times New Roman"/>
                <a:cs typeface="Times New Roman"/>
              </a:rPr>
              <a:t>supervisor </a:t>
            </a:r>
            <a:r>
              <a:rPr sz="2824" dirty="0">
                <a:latin typeface="Times New Roman"/>
                <a:cs typeface="Times New Roman"/>
              </a:rPr>
              <a:t>who</a:t>
            </a:r>
            <a:r>
              <a:rPr sz="2824" spc="-4" dirty="0">
                <a:latin typeface="Times New Roman"/>
                <a:cs typeface="Times New Roman"/>
              </a:rPr>
              <a:t> presents</a:t>
            </a:r>
            <a:r>
              <a:rPr sz="2824" spc="4" dirty="0">
                <a:latin typeface="Times New Roman"/>
                <a:cs typeface="Times New Roman"/>
              </a:rPr>
              <a:t> </a:t>
            </a:r>
            <a:r>
              <a:rPr sz="2824" dirty="0">
                <a:latin typeface="Times New Roman"/>
                <a:cs typeface="Times New Roman"/>
              </a:rPr>
              <a:t>a</a:t>
            </a:r>
            <a:r>
              <a:rPr sz="2824" spc="9" dirty="0">
                <a:latin typeface="Times New Roman"/>
                <a:cs typeface="Times New Roman"/>
              </a:rPr>
              <a:t> </a:t>
            </a:r>
            <a:r>
              <a:rPr sz="2824" spc="-4" dirty="0">
                <a:latin typeface="Times New Roman"/>
                <a:cs typeface="Times New Roman"/>
              </a:rPr>
              <a:t>training</a:t>
            </a:r>
            <a:r>
              <a:rPr sz="2824" dirty="0">
                <a:latin typeface="Times New Roman"/>
                <a:cs typeface="Times New Roman"/>
              </a:rPr>
              <a:t> set</a:t>
            </a:r>
            <a:r>
              <a:rPr sz="2824" spc="4" dirty="0">
                <a:latin typeface="Times New Roman"/>
                <a:cs typeface="Times New Roman"/>
              </a:rPr>
              <a:t> </a:t>
            </a:r>
            <a:r>
              <a:rPr sz="2824" spc="-9" dirty="0">
                <a:latin typeface="Times New Roman"/>
                <a:cs typeface="Times New Roman"/>
              </a:rPr>
              <a:t>to</a:t>
            </a:r>
            <a:r>
              <a:rPr sz="2824" dirty="0">
                <a:latin typeface="Times New Roman"/>
                <a:cs typeface="Times New Roman"/>
              </a:rPr>
              <a:t> the </a:t>
            </a:r>
            <a:r>
              <a:rPr sz="2824" spc="-693" dirty="0">
                <a:latin typeface="Times New Roman"/>
                <a:cs typeface="Times New Roman"/>
              </a:rPr>
              <a:t> </a:t>
            </a:r>
            <a:r>
              <a:rPr sz="2824" dirty="0">
                <a:latin typeface="Times New Roman"/>
                <a:cs typeface="Times New Roman"/>
              </a:rPr>
              <a:t>network.	</a:t>
            </a:r>
            <a:endParaRPr lang="en-US" sz="2824" dirty="0">
              <a:latin typeface="Times New Roman"/>
              <a:cs typeface="Times New Roman"/>
            </a:endParaRPr>
          </a:p>
          <a:p>
            <a:pPr marL="11206" marR="4483">
              <a:spcBef>
                <a:spcPts val="88"/>
              </a:spcBef>
              <a:tabLst>
                <a:tab pos="1455161" algn="l"/>
                <a:tab pos="6276749" algn="l"/>
              </a:tabLst>
            </a:pPr>
            <a:endParaRPr lang="en-IN" sz="2824" dirty="0">
              <a:latin typeface="Times New Roman"/>
              <a:cs typeface="Times New Roman"/>
            </a:endParaRPr>
          </a:p>
          <a:p>
            <a:pPr marL="11206" marR="4483">
              <a:spcBef>
                <a:spcPts val="88"/>
              </a:spcBef>
              <a:tabLst>
                <a:tab pos="1455161" algn="l"/>
                <a:tab pos="6276749" algn="l"/>
              </a:tabLst>
            </a:pPr>
            <a:r>
              <a:rPr sz="2824" dirty="0">
                <a:latin typeface="Times New Roman"/>
                <a:cs typeface="Times New Roman"/>
              </a:rPr>
              <a:t>But another </a:t>
            </a:r>
            <a:r>
              <a:rPr sz="2824" spc="-4" dirty="0">
                <a:latin typeface="Times New Roman"/>
                <a:cs typeface="Times New Roman"/>
              </a:rPr>
              <a:t>type </a:t>
            </a:r>
            <a:r>
              <a:rPr sz="2824" dirty="0">
                <a:latin typeface="Times New Roman"/>
                <a:cs typeface="Times New Roman"/>
              </a:rPr>
              <a:t>of </a:t>
            </a:r>
            <a:r>
              <a:rPr sz="2824" spc="-4" dirty="0">
                <a:latin typeface="Times New Roman"/>
                <a:cs typeface="Times New Roman"/>
              </a:rPr>
              <a:t>learning </a:t>
            </a:r>
            <a:r>
              <a:rPr sz="2824" dirty="0">
                <a:latin typeface="Times New Roman"/>
                <a:cs typeface="Times New Roman"/>
              </a:rPr>
              <a:t>also </a:t>
            </a:r>
            <a:r>
              <a:rPr sz="2824" spc="4" dirty="0">
                <a:latin typeface="Times New Roman"/>
                <a:cs typeface="Times New Roman"/>
              </a:rPr>
              <a:t> </a:t>
            </a:r>
            <a:r>
              <a:rPr sz="2824" dirty="0">
                <a:latin typeface="Times New Roman"/>
                <a:cs typeface="Times New Roman"/>
              </a:rPr>
              <a:t>exists:</a:t>
            </a:r>
            <a:r>
              <a:rPr sz="2824" spc="-9" dirty="0">
                <a:latin typeface="Times New Roman"/>
                <a:cs typeface="Times New Roman"/>
              </a:rPr>
              <a:t> </a:t>
            </a:r>
            <a:r>
              <a:rPr sz="2824" spc="88" dirty="0">
                <a:latin typeface="Times New Roman"/>
                <a:cs typeface="Times New Roman"/>
              </a:rPr>
              <a:t>unsupervised</a:t>
            </a:r>
            <a:r>
              <a:rPr sz="2824" spc="-9" dirty="0">
                <a:latin typeface="Times New Roman"/>
                <a:cs typeface="Times New Roman"/>
              </a:rPr>
              <a:t> </a:t>
            </a:r>
            <a:r>
              <a:rPr sz="2824" spc="84" dirty="0">
                <a:latin typeface="Times New Roman"/>
                <a:cs typeface="Times New Roman"/>
              </a:rPr>
              <a:t>learning.</a:t>
            </a:r>
            <a:endParaRPr sz="2824" dirty="0">
              <a:latin typeface="Times New Roman"/>
              <a:cs typeface="Times New Roman"/>
            </a:endParaRPr>
          </a:p>
        </p:txBody>
      </p:sp>
      <p:sp>
        <p:nvSpPr>
          <p:cNvPr id="5" name="object 5"/>
          <p:cNvSpPr txBox="1">
            <a:spLocks noGrp="1"/>
          </p:cNvSpPr>
          <p:nvPr>
            <p:ph type="sldNum" sz="quarter" idx="7"/>
          </p:nvPr>
        </p:nvSpPr>
        <p:spPr>
          <a:xfrm>
            <a:off x="7546602" y="5672968"/>
            <a:ext cx="204507" cy="179536"/>
          </a:xfrm>
          <a:prstGeom prst="rect">
            <a:avLst/>
          </a:prstGeom>
        </p:spPr>
        <p:txBody>
          <a:bodyPr vert="horz" wrap="square" lIns="0" tIns="0" rIns="0" bIns="0" rtlCol="0">
            <a:spAutoFit/>
          </a:bodyPr>
          <a:lstStyle/>
          <a:p>
            <a:pPr marL="33619">
              <a:lnSpc>
                <a:spcPts val="1438"/>
              </a:lnSpc>
            </a:pPr>
            <a:fld id="{81D60167-4931-47E6-BA6A-407CBD079E47}" type="slidenum">
              <a:rPr dirty="0"/>
              <a:pPr marL="33619">
                <a:lnSpc>
                  <a:spcPts val="1438"/>
                </a:lnSpc>
              </a:pPr>
              <a:t>3</a:t>
            </a:fld>
            <a:endParaRPr dirty="0"/>
          </a:p>
        </p:txBody>
      </p:sp>
      <p:sp>
        <p:nvSpPr>
          <p:cNvPr id="3" name="object 3"/>
          <p:cNvSpPr txBox="1">
            <a:spLocks noGrp="1"/>
          </p:cNvSpPr>
          <p:nvPr>
            <p:ph type="title"/>
          </p:nvPr>
        </p:nvSpPr>
        <p:spPr>
          <a:xfrm>
            <a:off x="2819400" y="414521"/>
            <a:ext cx="3824345" cy="687858"/>
          </a:xfrm>
          <a:prstGeom prst="rect">
            <a:avLst/>
          </a:prstGeom>
        </p:spPr>
        <p:txBody>
          <a:bodyPr vert="horz" wrap="square" lIns="0" tIns="10646" rIns="0" bIns="0" rtlCol="0">
            <a:spAutoFit/>
          </a:bodyPr>
          <a:lstStyle/>
          <a:p>
            <a:pPr marL="11206">
              <a:spcBef>
                <a:spcPts val="84"/>
              </a:spcBef>
            </a:pPr>
            <a:r>
              <a:rPr spc="146" dirty="0"/>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1AF1D1-FBE8-4255-AE75-41A61FC79F3C}"/>
              </a:ext>
            </a:extLst>
          </p:cNvPr>
          <p:cNvPicPr>
            <a:picLocks noChangeAspect="1"/>
          </p:cNvPicPr>
          <p:nvPr/>
        </p:nvPicPr>
        <p:blipFill>
          <a:blip r:embed="rId2"/>
          <a:stretch>
            <a:fillRect/>
          </a:stretch>
        </p:blipFill>
        <p:spPr>
          <a:xfrm>
            <a:off x="285596" y="914400"/>
            <a:ext cx="8183133" cy="4800599"/>
          </a:xfrm>
          <a:prstGeom prst="rect">
            <a:avLst/>
          </a:prstGeom>
        </p:spPr>
      </p:pic>
    </p:spTree>
    <p:extLst>
      <p:ext uri="{BB962C8B-B14F-4D97-AF65-F5344CB8AC3E}">
        <p14:creationId xmlns:p14="http://schemas.microsoft.com/office/powerpoint/2010/main" val="2329493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DE8848-B232-4FE3-A57B-92E367402BE8}"/>
              </a:ext>
            </a:extLst>
          </p:cNvPr>
          <p:cNvPicPr>
            <a:picLocks noChangeAspect="1"/>
          </p:cNvPicPr>
          <p:nvPr/>
        </p:nvPicPr>
        <p:blipFill>
          <a:blip r:embed="rId2"/>
          <a:stretch>
            <a:fillRect/>
          </a:stretch>
        </p:blipFill>
        <p:spPr>
          <a:xfrm>
            <a:off x="533400" y="1022726"/>
            <a:ext cx="7875335" cy="4692273"/>
          </a:xfrm>
          <a:prstGeom prst="rect">
            <a:avLst/>
          </a:prstGeom>
        </p:spPr>
      </p:pic>
    </p:spTree>
    <p:extLst>
      <p:ext uri="{BB962C8B-B14F-4D97-AF65-F5344CB8AC3E}">
        <p14:creationId xmlns:p14="http://schemas.microsoft.com/office/powerpoint/2010/main" val="166284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3E46F-3BD3-4D94-9220-2FC13D71E1CD}"/>
              </a:ext>
            </a:extLst>
          </p:cNvPr>
          <p:cNvPicPr>
            <a:picLocks noChangeAspect="1"/>
          </p:cNvPicPr>
          <p:nvPr/>
        </p:nvPicPr>
        <p:blipFill>
          <a:blip r:embed="rId2"/>
          <a:stretch>
            <a:fillRect/>
          </a:stretch>
        </p:blipFill>
        <p:spPr>
          <a:xfrm>
            <a:off x="762000" y="914400"/>
            <a:ext cx="6676846" cy="4767369"/>
          </a:xfrm>
          <a:prstGeom prst="rect">
            <a:avLst/>
          </a:prstGeom>
        </p:spPr>
      </p:pic>
    </p:spTree>
    <p:extLst>
      <p:ext uri="{BB962C8B-B14F-4D97-AF65-F5344CB8AC3E}">
        <p14:creationId xmlns:p14="http://schemas.microsoft.com/office/powerpoint/2010/main" val="3790925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F787-498E-497A-8500-78EC3BD9B6A6}"/>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7025BDE-837F-47C4-B9B2-9680C52A05EE}"/>
              </a:ext>
            </a:extLst>
          </p:cNvPr>
          <p:cNvPicPr>
            <a:picLocks noChangeAspect="1"/>
          </p:cNvPicPr>
          <p:nvPr/>
        </p:nvPicPr>
        <p:blipFill>
          <a:blip r:embed="rId2"/>
          <a:stretch>
            <a:fillRect/>
          </a:stretch>
        </p:blipFill>
        <p:spPr>
          <a:xfrm>
            <a:off x="607657" y="1447800"/>
            <a:ext cx="6109929" cy="4348397"/>
          </a:xfrm>
          <a:prstGeom prst="rect">
            <a:avLst/>
          </a:prstGeom>
        </p:spPr>
      </p:pic>
    </p:spTree>
    <p:extLst>
      <p:ext uri="{BB962C8B-B14F-4D97-AF65-F5344CB8AC3E}">
        <p14:creationId xmlns:p14="http://schemas.microsoft.com/office/powerpoint/2010/main" val="76847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A551-9134-4948-A100-1E0296E289F2}"/>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5AE71128-7FA4-4255-983E-5577803E44FD}"/>
              </a:ext>
            </a:extLst>
          </p:cNvPr>
          <p:cNvPicPr>
            <a:picLocks noChangeAspect="1"/>
          </p:cNvPicPr>
          <p:nvPr/>
        </p:nvPicPr>
        <p:blipFill>
          <a:blip r:embed="rId2"/>
          <a:stretch>
            <a:fillRect/>
          </a:stretch>
        </p:blipFill>
        <p:spPr>
          <a:xfrm>
            <a:off x="0" y="1676400"/>
            <a:ext cx="8870268" cy="4248392"/>
          </a:xfrm>
          <a:prstGeom prst="rect">
            <a:avLst/>
          </a:prstGeom>
        </p:spPr>
      </p:pic>
    </p:spTree>
    <p:extLst>
      <p:ext uri="{BB962C8B-B14F-4D97-AF65-F5344CB8AC3E}">
        <p14:creationId xmlns:p14="http://schemas.microsoft.com/office/powerpoint/2010/main" val="973727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FCAC-33E0-4541-9E6D-DB5AE3D7A976}"/>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C22B5EB6-3DF1-49CD-9AF8-7A4402496AF7}"/>
              </a:ext>
            </a:extLst>
          </p:cNvPr>
          <p:cNvPicPr>
            <a:picLocks noChangeAspect="1"/>
          </p:cNvPicPr>
          <p:nvPr/>
        </p:nvPicPr>
        <p:blipFill>
          <a:blip r:embed="rId2"/>
          <a:stretch>
            <a:fillRect/>
          </a:stretch>
        </p:blipFill>
        <p:spPr>
          <a:xfrm>
            <a:off x="159000" y="1504681"/>
            <a:ext cx="7790084" cy="4438919"/>
          </a:xfrm>
          <a:prstGeom prst="rect">
            <a:avLst/>
          </a:prstGeom>
        </p:spPr>
      </p:pic>
    </p:spTree>
    <p:extLst>
      <p:ext uri="{BB962C8B-B14F-4D97-AF65-F5344CB8AC3E}">
        <p14:creationId xmlns:p14="http://schemas.microsoft.com/office/powerpoint/2010/main" val="2928099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DB47-458C-416B-AB5D-8AA75B6B24F1}"/>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1C535F8-5EB3-4681-ABBB-EDCF352DFFAA}"/>
              </a:ext>
            </a:extLst>
          </p:cNvPr>
          <p:cNvPicPr>
            <a:picLocks noChangeAspect="1"/>
          </p:cNvPicPr>
          <p:nvPr/>
        </p:nvPicPr>
        <p:blipFill>
          <a:blip r:embed="rId2"/>
          <a:stretch>
            <a:fillRect/>
          </a:stretch>
        </p:blipFill>
        <p:spPr>
          <a:xfrm>
            <a:off x="259845" y="1905000"/>
            <a:ext cx="8624310" cy="3929271"/>
          </a:xfrm>
          <a:prstGeom prst="rect">
            <a:avLst/>
          </a:prstGeom>
        </p:spPr>
      </p:pic>
    </p:spTree>
    <p:extLst>
      <p:ext uri="{BB962C8B-B14F-4D97-AF65-F5344CB8AC3E}">
        <p14:creationId xmlns:p14="http://schemas.microsoft.com/office/powerpoint/2010/main" val="348589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7097-D6C2-4E7F-8EE8-1390BFF5193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D5A8C6C4-CA82-41E4-8729-D2AC4319357E}"/>
              </a:ext>
            </a:extLst>
          </p:cNvPr>
          <p:cNvPicPr>
            <a:picLocks noChangeAspect="1"/>
          </p:cNvPicPr>
          <p:nvPr/>
        </p:nvPicPr>
        <p:blipFill>
          <a:blip r:embed="rId2"/>
          <a:stretch>
            <a:fillRect/>
          </a:stretch>
        </p:blipFill>
        <p:spPr>
          <a:xfrm>
            <a:off x="0" y="1371600"/>
            <a:ext cx="8759267" cy="4710387"/>
          </a:xfrm>
          <a:prstGeom prst="rect">
            <a:avLst/>
          </a:prstGeom>
        </p:spPr>
      </p:pic>
    </p:spTree>
    <p:extLst>
      <p:ext uri="{BB962C8B-B14F-4D97-AF65-F5344CB8AC3E}">
        <p14:creationId xmlns:p14="http://schemas.microsoft.com/office/powerpoint/2010/main" val="2140764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D57FB-3069-4948-9080-292D164ED054}"/>
              </a:ext>
            </a:extLst>
          </p:cNvPr>
          <p:cNvPicPr>
            <a:picLocks noChangeAspect="1"/>
          </p:cNvPicPr>
          <p:nvPr/>
        </p:nvPicPr>
        <p:blipFill>
          <a:blip r:embed="rId2"/>
          <a:stretch>
            <a:fillRect/>
          </a:stretch>
        </p:blipFill>
        <p:spPr>
          <a:xfrm>
            <a:off x="762000" y="1211330"/>
            <a:ext cx="7315199" cy="4486324"/>
          </a:xfrm>
          <a:prstGeom prst="rect">
            <a:avLst/>
          </a:prstGeom>
        </p:spPr>
      </p:pic>
    </p:spTree>
    <p:extLst>
      <p:ext uri="{BB962C8B-B14F-4D97-AF65-F5344CB8AC3E}">
        <p14:creationId xmlns:p14="http://schemas.microsoft.com/office/powerpoint/2010/main" val="1618454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1D66-281F-430E-9A82-C0BF8D39876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FF55378-5B1F-4241-A86D-100285B70F5B}"/>
              </a:ext>
            </a:extLst>
          </p:cNvPr>
          <p:cNvPicPr>
            <a:picLocks noChangeAspect="1"/>
          </p:cNvPicPr>
          <p:nvPr/>
        </p:nvPicPr>
        <p:blipFill>
          <a:blip r:embed="rId2"/>
          <a:stretch>
            <a:fillRect/>
          </a:stretch>
        </p:blipFill>
        <p:spPr>
          <a:xfrm>
            <a:off x="762001" y="1814287"/>
            <a:ext cx="6167766" cy="4223986"/>
          </a:xfrm>
          <a:prstGeom prst="rect">
            <a:avLst/>
          </a:prstGeom>
        </p:spPr>
      </p:pic>
    </p:spTree>
    <p:extLst>
      <p:ext uri="{BB962C8B-B14F-4D97-AF65-F5344CB8AC3E}">
        <p14:creationId xmlns:p14="http://schemas.microsoft.com/office/powerpoint/2010/main" val="21588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0170"/>
            <a:ext cx="8305800" cy="1354217"/>
          </a:xfrm>
        </p:spPr>
        <p:txBody>
          <a:bodyPr/>
          <a:lstStyle/>
          <a:p>
            <a:r>
              <a:rPr lang="en-US" dirty="0"/>
              <a:t>Historical Background - Summary</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dirty="0"/>
              <a:t>Early attempts to implement artificial neural networks: McCulloch (Neuroscientist) and Pitts (Logician) (1943)</a:t>
            </a:r>
          </a:p>
          <a:p>
            <a:pPr marL="742950" lvl="1" indent="-285750">
              <a:buFont typeface="Arial" panose="020B0604020202020204" pitchFamily="34" charset="0"/>
              <a:buChar char="•"/>
            </a:pPr>
            <a:r>
              <a:rPr lang="en-US" dirty="0"/>
              <a:t>Based on simple neurons (MCP neurons)</a:t>
            </a:r>
          </a:p>
          <a:p>
            <a:pPr marL="742950" lvl="1" indent="-285750">
              <a:buFont typeface="Arial" panose="020B0604020202020204" pitchFamily="34" charset="0"/>
              <a:buChar char="•"/>
            </a:pPr>
            <a:r>
              <a:rPr lang="en-US" dirty="0"/>
              <a:t>Based on logical functions</a:t>
            </a:r>
          </a:p>
          <a:p>
            <a:pPr marL="742950" lvl="1" indent="-285750">
              <a:buFont typeface="Arial" panose="020B0604020202020204" pitchFamily="34" charset="0"/>
              <a:buChar char="•"/>
            </a:pPr>
            <a:endParaRPr lang="en-US" dirty="0"/>
          </a:p>
          <a:p>
            <a:pPr marL="285750" lvl="1" indent="-285750">
              <a:spcBef>
                <a:spcPts val="1200"/>
              </a:spcBef>
              <a:buSzPct val="100000"/>
              <a:buFont typeface="Arial" panose="020B0604020202020204" pitchFamily="34" charset="0"/>
              <a:buChar char="•"/>
            </a:pPr>
            <a:r>
              <a:rPr lang="en-US" sz="2400" dirty="0"/>
              <a:t>Donald Hebb (1949) gave the hypothesis in his thesis “The Organization of Behavior”</a:t>
            </a:r>
          </a:p>
          <a:p>
            <a:pPr marL="228621" lvl="2">
              <a:spcBef>
                <a:spcPts val="1200"/>
              </a:spcBef>
              <a:buSzPct val="100000"/>
            </a:pPr>
            <a:endParaRPr lang="en-US" dirty="0"/>
          </a:p>
          <a:p>
            <a:pPr marL="342900" indent="-342900">
              <a:buFont typeface="Arial" panose="020B0604020202020204" pitchFamily="34" charset="0"/>
              <a:buChar char="•"/>
            </a:pPr>
            <a:r>
              <a:rPr lang="en-US" dirty="0"/>
              <a:t>Frank Rosenblatt (1958) created the perceptron, an algorithm for pattern recognition based on a two-layer computer learning network using simple addition and subtraction  .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014DD1E-5D91-48A3-AD6D-45FBA980D106}" type="slidenum">
              <a:rPr lang="en-US" smtClean="0"/>
              <a:t>4</a:t>
            </a:fld>
            <a:endParaRPr lang="en-US"/>
          </a:p>
        </p:txBody>
      </p:sp>
      <p:sp>
        <p:nvSpPr>
          <p:cNvPr id="5" name="TextBox 4"/>
          <p:cNvSpPr txBox="1"/>
          <p:nvPr/>
        </p:nvSpPr>
        <p:spPr>
          <a:xfrm>
            <a:off x="5829628" y="2400033"/>
            <a:ext cx="342989" cy="461665"/>
          </a:xfrm>
          <a:prstGeom prst="rect">
            <a:avLst/>
          </a:prstGeom>
          <a:noFill/>
        </p:spPr>
        <p:txBody>
          <a:bodyPr wrap="square" rtlCol="0">
            <a:spAutoFit/>
          </a:bodyPr>
          <a:lstStyle/>
          <a:p>
            <a:r>
              <a:rPr lang="en-US" sz="1200" dirty="0"/>
              <a:t>[1]</a:t>
            </a:r>
          </a:p>
        </p:txBody>
      </p:sp>
      <p:sp>
        <p:nvSpPr>
          <p:cNvPr id="6" name="TextBox 5"/>
          <p:cNvSpPr txBox="1"/>
          <p:nvPr/>
        </p:nvSpPr>
        <p:spPr>
          <a:xfrm>
            <a:off x="6172617" y="5226855"/>
            <a:ext cx="342989" cy="461665"/>
          </a:xfrm>
          <a:prstGeom prst="rect">
            <a:avLst/>
          </a:prstGeom>
          <a:noFill/>
        </p:spPr>
        <p:txBody>
          <a:bodyPr wrap="square" rtlCol="0">
            <a:spAutoFit/>
          </a:bodyPr>
          <a:lstStyle/>
          <a:p>
            <a:r>
              <a:rPr lang="en-US" sz="1200" dirty="0"/>
              <a:t>[1]</a:t>
            </a:r>
          </a:p>
        </p:txBody>
      </p:sp>
    </p:spTree>
    <p:extLst>
      <p:ext uri="{BB962C8B-B14F-4D97-AF65-F5344CB8AC3E}">
        <p14:creationId xmlns:p14="http://schemas.microsoft.com/office/powerpoint/2010/main" val="325546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EC46A1-F387-4160-91EF-C6B9CE564C4E}"/>
              </a:ext>
            </a:extLst>
          </p:cNvPr>
          <p:cNvPicPr>
            <a:picLocks noChangeAspect="1"/>
          </p:cNvPicPr>
          <p:nvPr/>
        </p:nvPicPr>
        <p:blipFill>
          <a:blip r:embed="rId2"/>
          <a:stretch>
            <a:fillRect/>
          </a:stretch>
        </p:blipFill>
        <p:spPr>
          <a:xfrm>
            <a:off x="1350001" y="915202"/>
            <a:ext cx="6443998" cy="5027595"/>
          </a:xfrm>
          <a:prstGeom prst="rect">
            <a:avLst/>
          </a:prstGeom>
        </p:spPr>
      </p:pic>
    </p:spTree>
    <p:extLst>
      <p:ext uri="{BB962C8B-B14F-4D97-AF65-F5344CB8AC3E}">
        <p14:creationId xmlns:p14="http://schemas.microsoft.com/office/powerpoint/2010/main" val="1584327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idx="4294967295"/>
          </p:nvPr>
        </p:nvSpPr>
        <p:spPr>
          <a:xfrm>
            <a:off x="228600" y="615850"/>
            <a:ext cx="8686800" cy="637512"/>
          </a:xfrm>
          <a:ln/>
        </p:spPr>
        <p:txBody>
          <a:bodyPr vert="horz" wrap="square" lIns="68614" tIns="19848" rIns="68614" bIns="34306" rtlCol="0" anchor="ctr">
            <a:noAutofit/>
          </a:bodyPr>
          <a:lstStyle/>
          <a:p>
            <a:pPr marL="293878" indent="-212845" algn="just">
              <a:spcBef>
                <a:spcPts val="723"/>
              </a:spcBef>
              <a:buSzPct val="45000"/>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sz="3200" dirty="0">
                <a:latin typeface="Tinos" charset="0"/>
              </a:rPr>
              <a:t>Activation Function in Artificial Neural Networks</a:t>
            </a:r>
          </a:p>
        </p:txBody>
      </p:sp>
      <p:sp>
        <p:nvSpPr>
          <p:cNvPr id="39938" name="Rectangle 2"/>
          <p:cNvSpPr>
            <a:spLocks noGrp="1" noChangeArrowheads="1"/>
          </p:cNvSpPr>
          <p:nvPr>
            <p:ph type="body" idx="4294967295"/>
          </p:nvPr>
        </p:nvSpPr>
        <p:spPr>
          <a:xfrm>
            <a:off x="685800" y="1447800"/>
            <a:ext cx="7772400" cy="5257800"/>
          </a:xfrm>
          <a:ln/>
        </p:spPr>
        <p:txBody>
          <a:bodyPr>
            <a:normAutofit lnSpcReduction="10000"/>
          </a:bodyPr>
          <a:lstStyle/>
          <a:p>
            <a:pPr marL="423933" indent="-342900" algn="just">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US" altLang="en-US" dirty="0">
                <a:latin typeface="Tinos" charset="0"/>
              </a:rPr>
              <a:t>An Activation Function decides whether a neuron should be activated or not. </a:t>
            </a:r>
          </a:p>
          <a:p>
            <a:pPr marL="423933" indent="-342900" algn="just">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US" altLang="en-US" dirty="0">
              <a:latin typeface="Tinos" charset="0"/>
            </a:endParaRPr>
          </a:p>
          <a:p>
            <a:pPr marL="423933" indent="-342900" algn="just">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US" altLang="en-US" dirty="0">
                <a:latin typeface="Tinos" charset="0"/>
              </a:rPr>
              <a:t>It’s just a function that you use to get the output of node. It is also known as Transfer Function.</a:t>
            </a:r>
          </a:p>
          <a:p>
            <a:pPr marL="423933" indent="-342900" algn="just">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US" altLang="en-US" dirty="0">
              <a:latin typeface="Tinos" charset="0"/>
            </a:endParaRPr>
          </a:p>
          <a:p>
            <a:pPr marL="423933" indent="-342900" algn="just">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US" altLang="en-US" dirty="0">
                <a:latin typeface="Tinos" charset="0"/>
              </a:rPr>
              <a:t>This means that it will decide whether the neuron's input to the network is important or not in the process of prediction.</a:t>
            </a:r>
          </a:p>
          <a:p>
            <a:pPr marL="423933" indent="-342900" algn="just">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IN" altLang="en-US" dirty="0">
              <a:solidFill>
                <a:srgbClr val="C9211E"/>
              </a:solidFill>
              <a:latin typeface="Tinos" charset="0"/>
            </a:endParaRPr>
          </a:p>
          <a:p>
            <a:pPr marL="414208" indent="-342900" algn="just">
              <a:lnSpc>
                <a:spcPct val="110000"/>
              </a:lnSpc>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dirty="0">
                <a:latin typeface="Tinos" charset="0"/>
              </a:rPr>
              <a:t>Usually, each layer consists of a function that multiplies the input by a weight and adds a bias.</a:t>
            </a:r>
          </a:p>
          <a:p>
            <a:pPr marL="414208" indent="-342900" algn="just">
              <a:lnSpc>
                <a:spcPct val="110000"/>
              </a:lnSpc>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IN" altLang="en-US" dirty="0">
              <a:latin typeface="Tinos" charset="0"/>
            </a:endParaRPr>
          </a:p>
          <a:p>
            <a:pPr marL="414208" indent="-342900" algn="just">
              <a:lnSpc>
                <a:spcPct val="110000"/>
              </a:lnSpc>
              <a:buSzPct val="45000"/>
              <a:buFont typeface="Wingdings" panose="05000000000000000000" pitchFamily="2" charset="2"/>
              <a:buChar cha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US" altLang="en-US" dirty="0">
                <a:latin typeface="Tinos" charset="0"/>
              </a:rPr>
              <a:t> It maps the resulting values in between 0 to 1 or -1 to 1 etc.</a:t>
            </a:r>
            <a:endParaRPr lang="en-IN" altLang="en-US" dirty="0">
              <a:latin typeface="Tinos" charset="0"/>
            </a:endParaRPr>
          </a:p>
        </p:txBody>
      </p:sp>
    </p:spTree>
    <p:extLst>
      <p:ext uri="{BB962C8B-B14F-4D97-AF65-F5344CB8AC3E}">
        <p14:creationId xmlns:p14="http://schemas.microsoft.com/office/powerpoint/2010/main" val="1014829885"/>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F797-6638-4967-8C5E-45687F04477B}"/>
              </a:ext>
            </a:extLst>
          </p:cNvPr>
          <p:cNvSpPr>
            <a:spLocks noGrp="1"/>
          </p:cNvSpPr>
          <p:nvPr>
            <p:ph type="title"/>
          </p:nvPr>
        </p:nvSpPr>
        <p:spPr/>
        <p:txBody>
          <a:bodyPr/>
          <a:lstStyle/>
          <a:p>
            <a:r>
              <a:rPr lang="en-US" dirty="0"/>
              <a:t>Activation Functions</a:t>
            </a:r>
            <a:endParaRPr lang="en-IN" dirty="0"/>
          </a:p>
        </p:txBody>
      </p:sp>
      <p:pic>
        <p:nvPicPr>
          <p:cNvPr id="4" name="Picture 3">
            <a:extLst>
              <a:ext uri="{FF2B5EF4-FFF2-40B4-BE49-F238E27FC236}">
                <a16:creationId xmlns:a16="http://schemas.microsoft.com/office/drawing/2014/main" id="{52627DFB-4552-4EB7-B21C-9F083E0E6560}"/>
              </a:ext>
            </a:extLst>
          </p:cNvPr>
          <p:cNvPicPr>
            <a:picLocks noChangeAspect="1"/>
          </p:cNvPicPr>
          <p:nvPr/>
        </p:nvPicPr>
        <p:blipFill>
          <a:blip r:embed="rId2"/>
          <a:stretch>
            <a:fillRect/>
          </a:stretch>
        </p:blipFill>
        <p:spPr>
          <a:xfrm>
            <a:off x="956758" y="1652339"/>
            <a:ext cx="7230484" cy="3553321"/>
          </a:xfrm>
          <a:prstGeom prst="rect">
            <a:avLst/>
          </a:prstGeom>
        </p:spPr>
      </p:pic>
    </p:spTree>
    <p:extLst>
      <p:ext uri="{BB962C8B-B14F-4D97-AF65-F5344CB8AC3E}">
        <p14:creationId xmlns:p14="http://schemas.microsoft.com/office/powerpoint/2010/main" val="2900616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7CA89A-1181-476E-863A-4FB81964A3EE}"/>
              </a:ext>
            </a:extLst>
          </p:cNvPr>
          <p:cNvPicPr>
            <a:picLocks noChangeAspect="1"/>
          </p:cNvPicPr>
          <p:nvPr/>
        </p:nvPicPr>
        <p:blipFill>
          <a:blip r:embed="rId2"/>
          <a:stretch>
            <a:fillRect/>
          </a:stretch>
        </p:blipFill>
        <p:spPr>
          <a:xfrm>
            <a:off x="1447800" y="691626"/>
            <a:ext cx="6019800" cy="5474748"/>
          </a:xfrm>
          <a:prstGeom prst="rect">
            <a:avLst/>
          </a:prstGeom>
        </p:spPr>
      </p:pic>
    </p:spTree>
    <p:extLst>
      <p:ext uri="{BB962C8B-B14F-4D97-AF65-F5344CB8AC3E}">
        <p14:creationId xmlns:p14="http://schemas.microsoft.com/office/powerpoint/2010/main" val="4255516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41DFD7-762C-4277-A943-9AA0FFC9B977}"/>
              </a:ext>
            </a:extLst>
          </p:cNvPr>
          <p:cNvPicPr>
            <a:picLocks noChangeAspect="1"/>
          </p:cNvPicPr>
          <p:nvPr/>
        </p:nvPicPr>
        <p:blipFill>
          <a:blip r:embed="rId2"/>
          <a:stretch>
            <a:fillRect/>
          </a:stretch>
        </p:blipFill>
        <p:spPr>
          <a:xfrm>
            <a:off x="1104703" y="1600200"/>
            <a:ext cx="7540449" cy="4343400"/>
          </a:xfrm>
          <a:prstGeom prst="rect">
            <a:avLst/>
          </a:prstGeom>
        </p:spPr>
      </p:pic>
    </p:spTree>
    <p:extLst>
      <p:ext uri="{BB962C8B-B14F-4D97-AF65-F5344CB8AC3E}">
        <p14:creationId xmlns:p14="http://schemas.microsoft.com/office/powerpoint/2010/main" val="2660118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0980-03EB-49BE-B455-767644FA4D4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2E5F7D0F-1353-447B-AD77-C12CD07B802B}"/>
              </a:ext>
            </a:extLst>
          </p:cNvPr>
          <p:cNvPicPr>
            <a:picLocks noChangeAspect="1"/>
          </p:cNvPicPr>
          <p:nvPr/>
        </p:nvPicPr>
        <p:blipFill>
          <a:blip r:embed="rId2"/>
          <a:stretch>
            <a:fillRect/>
          </a:stretch>
        </p:blipFill>
        <p:spPr>
          <a:xfrm>
            <a:off x="533400" y="1447800"/>
            <a:ext cx="7739536" cy="4265971"/>
          </a:xfrm>
          <a:prstGeom prst="rect">
            <a:avLst/>
          </a:prstGeom>
        </p:spPr>
      </p:pic>
    </p:spTree>
    <p:extLst>
      <p:ext uri="{BB962C8B-B14F-4D97-AF65-F5344CB8AC3E}">
        <p14:creationId xmlns:p14="http://schemas.microsoft.com/office/powerpoint/2010/main" val="15389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FA1D8F-C5EA-4B99-AFDC-576EC90C25EA}"/>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8FDA78B2-1C98-4A16-B5BC-96D8C10B937A}"/>
              </a:ext>
            </a:extLst>
          </p:cNvPr>
          <p:cNvPicPr>
            <a:picLocks noChangeAspect="1"/>
          </p:cNvPicPr>
          <p:nvPr/>
        </p:nvPicPr>
        <p:blipFill>
          <a:blip r:embed="rId2"/>
          <a:stretch>
            <a:fillRect/>
          </a:stretch>
        </p:blipFill>
        <p:spPr>
          <a:xfrm>
            <a:off x="1213969" y="1695208"/>
            <a:ext cx="6716062" cy="3467584"/>
          </a:xfrm>
          <a:prstGeom prst="rect">
            <a:avLst/>
          </a:prstGeom>
        </p:spPr>
      </p:pic>
    </p:spTree>
    <p:extLst>
      <p:ext uri="{BB962C8B-B14F-4D97-AF65-F5344CB8AC3E}">
        <p14:creationId xmlns:p14="http://schemas.microsoft.com/office/powerpoint/2010/main" val="3920178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D159-D9BA-466D-B803-17610F33450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7633AD4-B990-4593-B353-6012E6658625}"/>
              </a:ext>
            </a:extLst>
          </p:cNvPr>
          <p:cNvPicPr>
            <a:picLocks noChangeAspect="1"/>
          </p:cNvPicPr>
          <p:nvPr/>
        </p:nvPicPr>
        <p:blipFill>
          <a:blip r:embed="rId2"/>
          <a:stretch>
            <a:fillRect/>
          </a:stretch>
        </p:blipFill>
        <p:spPr>
          <a:xfrm>
            <a:off x="391623" y="1458171"/>
            <a:ext cx="8360754" cy="3941657"/>
          </a:xfrm>
          <a:prstGeom prst="rect">
            <a:avLst/>
          </a:prstGeom>
        </p:spPr>
      </p:pic>
    </p:spTree>
    <p:extLst>
      <p:ext uri="{BB962C8B-B14F-4D97-AF65-F5344CB8AC3E}">
        <p14:creationId xmlns:p14="http://schemas.microsoft.com/office/powerpoint/2010/main" val="3829086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C99E-9D7F-4333-AE05-59A2D6491A2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1385BF5-14B3-449F-B3DD-0AA9AC78EF0E}"/>
              </a:ext>
            </a:extLst>
          </p:cNvPr>
          <p:cNvPicPr>
            <a:picLocks noChangeAspect="1"/>
          </p:cNvPicPr>
          <p:nvPr/>
        </p:nvPicPr>
        <p:blipFill>
          <a:blip r:embed="rId2"/>
          <a:stretch>
            <a:fillRect/>
          </a:stretch>
        </p:blipFill>
        <p:spPr>
          <a:xfrm>
            <a:off x="433546" y="1609008"/>
            <a:ext cx="6772624" cy="3952843"/>
          </a:xfrm>
          <a:prstGeom prst="rect">
            <a:avLst/>
          </a:prstGeom>
        </p:spPr>
      </p:pic>
    </p:spTree>
    <p:extLst>
      <p:ext uri="{BB962C8B-B14F-4D97-AF65-F5344CB8AC3E}">
        <p14:creationId xmlns:p14="http://schemas.microsoft.com/office/powerpoint/2010/main" val="972962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63981-0CF7-482F-A1D1-A54C17B2ED60}"/>
              </a:ext>
            </a:extLst>
          </p:cNvPr>
          <p:cNvPicPr>
            <a:picLocks noChangeAspect="1"/>
          </p:cNvPicPr>
          <p:nvPr/>
        </p:nvPicPr>
        <p:blipFill>
          <a:blip r:embed="rId2"/>
          <a:stretch>
            <a:fillRect/>
          </a:stretch>
        </p:blipFill>
        <p:spPr>
          <a:xfrm>
            <a:off x="304800" y="1066800"/>
            <a:ext cx="8359495" cy="4724400"/>
          </a:xfrm>
          <a:prstGeom prst="rect">
            <a:avLst/>
          </a:prstGeom>
        </p:spPr>
      </p:pic>
    </p:spTree>
    <p:extLst>
      <p:ext uri="{BB962C8B-B14F-4D97-AF65-F5344CB8AC3E}">
        <p14:creationId xmlns:p14="http://schemas.microsoft.com/office/powerpoint/2010/main" val="210569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90170"/>
            <a:ext cx="8686800" cy="1354217"/>
          </a:xfrm>
        </p:spPr>
        <p:txBody>
          <a:bodyPr/>
          <a:lstStyle/>
          <a:p>
            <a:r>
              <a:rPr lang="en-US" dirty="0"/>
              <a:t>Historical Background - Summary</a:t>
            </a:r>
          </a:p>
        </p:txBody>
      </p:sp>
      <p:sp>
        <p:nvSpPr>
          <p:cNvPr id="3" name="Content Placeholder 2"/>
          <p:cNvSpPr>
            <a:spLocks noGrp="1"/>
          </p:cNvSpPr>
          <p:nvPr>
            <p:ph idx="1"/>
          </p:nvPr>
        </p:nvSpPr>
        <p:spPr>
          <a:xfrm>
            <a:off x="321309" y="1392343"/>
            <a:ext cx="8501380" cy="4154984"/>
          </a:xfrm>
        </p:spPr>
        <p:txBody>
          <a:bodyPr/>
          <a:lstStyle/>
          <a:p>
            <a:pPr marL="342900" indent="-342900">
              <a:buFont typeface="Arial" panose="020B0604020202020204" pitchFamily="34" charset="0"/>
              <a:buChar char="•"/>
            </a:pPr>
            <a:r>
              <a:rPr lang="en-US" dirty="0"/>
              <a:t>However, neural network research stagnated when </a:t>
            </a:r>
            <a:r>
              <a:rPr lang="en-US" dirty="0" err="1"/>
              <a:t>Minsky</a:t>
            </a:r>
            <a:r>
              <a:rPr lang="en-US" dirty="0"/>
              <a:t> and </a:t>
            </a:r>
            <a:r>
              <a:rPr lang="en-US" dirty="0" err="1"/>
              <a:t>Papert</a:t>
            </a:r>
            <a:r>
              <a:rPr lang="en-US" dirty="0"/>
              <a:t> (1969) criticized the idea of the perceptron discovering two key issues in neural networks: </a:t>
            </a:r>
          </a:p>
          <a:p>
            <a:pPr marL="742950" lvl="1" indent="-285750">
              <a:buFont typeface="Arial" panose="020B0604020202020204" pitchFamily="34" charset="0"/>
              <a:buChar char="•"/>
            </a:pPr>
            <a:r>
              <a:rPr lang="en-US" dirty="0"/>
              <a:t>Could not solve the XOR problem. </a:t>
            </a:r>
          </a:p>
          <a:p>
            <a:pPr marL="742950" lvl="1" indent="-285750">
              <a:buFont typeface="Arial" panose="020B0604020202020204" pitchFamily="34" charset="0"/>
              <a:buChar char="•"/>
            </a:pPr>
            <a:r>
              <a:rPr lang="en-US" dirty="0"/>
              <a:t>Training time grows exponentially with the size of the input. </a:t>
            </a:r>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r>
              <a:rPr lang="en-US" dirty="0"/>
              <a:t>Neural network research slowed until computers achieved greater processing power.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Another key advance that came later was the back propagation algorithm which effectively solved the exclusive-OR problem (</a:t>
            </a:r>
            <a:r>
              <a:rPr lang="en-US" dirty="0" err="1"/>
              <a:t>Werbos</a:t>
            </a:r>
            <a:r>
              <a:rPr lang="en-US" dirty="0"/>
              <a:t> 1975).</a:t>
            </a:r>
          </a:p>
        </p:txBody>
      </p:sp>
      <p:sp>
        <p:nvSpPr>
          <p:cNvPr id="4" name="Slide Number Placeholder 3"/>
          <p:cNvSpPr>
            <a:spLocks noGrp="1"/>
          </p:cNvSpPr>
          <p:nvPr>
            <p:ph type="sldNum" sz="quarter" idx="12"/>
          </p:nvPr>
        </p:nvSpPr>
        <p:spPr/>
        <p:txBody>
          <a:bodyPr/>
          <a:lstStyle/>
          <a:p>
            <a:fld id="{C014DD1E-5D91-48A3-AD6D-45FBA980D106}" type="slidenum">
              <a:rPr lang="en-US" smtClean="0"/>
              <a:t>5</a:t>
            </a:fld>
            <a:endParaRPr lang="en-US"/>
          </a:p>
        </p:txBody>
      </p:sp>
      <p:sp>
        <p:nvSpPr>
          <p:cNvPr id="5" name="TextBox 4"/>
          <p:cNvSpPr txBox="1"/>
          <p:nvPr/>
        </p:nvSpPr>
        <p:spPr>
          <a:xfrm>
            <a:off x="2628394" y="2342868"/>
            <a:ext cx="342989" cy="461665"/>
          </a:xfrm>
          <a:prstGeom prst="rect">
            <a:avLst/>
          </a:prstGeom>
          <a:noFill/>
        </p:spPr>
        <p:txBody>
          <a:bodyPr wrap="square" rtlCol="0">
            <a:spAutoFit/>
          </a:bodyPr>
          <a:lstStyle/>
          <a:p>
            <a:r>
              <a:rPr lang="en-US" sz="1200" dirty="0"/>
              <a:t>[1]</a:t>
            </a:r>
          </a:p>
        </p:txBody>
      </p:sp>
      <p:sp>
        <p:nvSpPr>
          <p:cNvPr id="6" name="TextBox 5"/>
          <p:cNvSpPr txBox="1"/>
          <p:nvPr/>
        </p:nvSpPr>
        <p:spPr>
          <a:xfrm>
            <a:off x="5200814" y="4800958"/>
            <a:ext cx="342989" cy="461665"/>
          </a:xfrm>
          <a:prstGeom prst="rect">
            <a:avLst/>
          </a:prstGeom>
          <a:noFill/>
        </p:spPr>
        <p:txBody>
          <a:bodyPr wrap="square" rtlCol="0">
            <a:spAutoFit/>
          </a:bodyPr>
          <a:lstStyle/>
          <a:p>
            <a:r>
              <a:rPr lang="en-US" sz="1200" dirty="0"/>
              <a:t>[1]</a:t>
            </a:r>
          </a:p>
        </p:txBody>
      </p:sp>
    </p:spTree>
    <p:extLst>
      <p:ext uri="{BB962C8B-B14F-4D97-AF65-F5344CB8AC3E}">
        <p14:creationId xmlns:p14="http://schemas.microsoft.com/office/powerpoint/2010/main" val="188282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AA6C66-8BE6-46B7-815A-5ACD7CF75FEC}"/>
              </a:ext>
            </a:extLst>
          </p:cNvPr>
          <p:cNvPicPr>
            <a:picLocks noChangeAspect="1"/>
          </p:cNvPicPr>
          <p:nvPr/>
        </p:nvPicPr>
        <p:blipFill>
          <a:blip r:embed="rId2"/>
          <a:stretch>
            <a:fillRect/>
          </a:stretch>
        </p:blipFill>
        <p:spPr>
          <a:xfrm>
            <a:off x="0" y="990600"/>
            <a:ext cx="8635623" cy="5153170"/>
          </a:xfrm>
          <a:prstGeom prst="rect">
            <a:avLst/>
          </a:prstGeom>
        </p:spPr>
      </p:pic>
    </p:spTree>
    <p:extLst>
      <p:ext uri="{BB962C8B-B14F-4D97-AF65-F5344CB8AC3E}">
        <p14:creationId xmlns:p14="http://schemas.microsoft.com/office/powerpoint/2010/main" val="4169623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86B2DC-ADF9-428D-AE81-0DEE631390AA}"/>
              </a:ext>
            </a:extLst>
          </p:cNvPr>
          <p:cNvPicPr>
            <a:picLocks noChangeAspect="1"/>
          </p:cNvPicPr>
          <p:nvPr/>
        </p:nvPicPr>
        <p:blipFill>
          <a:blip r:embed="rId2"/>
          <a:stretch>
            <a:fillRect/>
          </a:stretch>
        </p:blipFill>
        <p:spPr>
          <a:xfrm>
            <a:off x="142888" y="914400"/>
            <a:ext cx="8858224" cy="5029200"/>
          </a:xfrm>
          <a:prstGeom prst="rect">
            <a:avLst/>
          </a:prstGeom>
        </p:spPr>
      </p:pic>
    </p:spTree>
    <p:extLst>
      <p:ext uri="{BB962C8B-B14F-4D97-AF65-F5344CB8AC3E}">
        <p14:creationId xmlns:p14="http://schemas.microsoft.com/office/powerpoint/2010/main" val="1456521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0BC7C-9D4A-4B7C-B78A-BED64572ADF1}"/>
              </a:ext>
            </a:extLst>
          </p:cNvPr>
          <p:cNvPicPr>
            <a:picLocks noChangeAspect="1"/>
          </p:cNvPicPr>
          <p:nvPr/>
        </p:nvPicPr>
        <p:blipFill>
          <a:blip r:embed="rId2"/>
          <a:stretch>
            <a:fillRect/>
          </a:stretch>
        </p:blipFill>
        <p:spPr>
          <a:xfrm>
            <a:off x="0" y="1219200"/>
            <a:ext cx="8809953" cy="4953000"/>
          </a:xfrm>
          <a:prstGeom prst="rect">
            <a:avLst/>
          </a:prstGeom>
        </p:spPr>
      </p:pic>
    </p:spTree>
    <p:extLst>
      <p:ext uri="{BB962C8B-B14F-4D97-AF65-F5344CB8AC3E}">
        <p14:creationId xmlns:p14="http://schemas.microsoft.com/office/powerpoint/2010/main" val="360528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B8E7D9-53FE-465F-9310-7D6F851F4691}"/>
              </a:ext>
            </a:extLst>
          </p:cNvPr>
          <p:cNvPicPr>
            <a:picLocks noChangeAspect="1"/>
          </p:cNvPicPr>
          <p:nvPr/>
        </p:nvPicPr>
        <p:blipFill>
          <a:blip r:embed="rId2"/>
          <a:stretch>
            <a:fillRect/>
          </a:stretch>
        </p:blipFill>
        <p:spPr>
          <a:xfrm>
            <a:off x="381000" y="533400"/>
            <a:ext cx="7959647" cy="5791200"/>
          </a:xfrm>
          <a:prstGeom prst="rect">
            <a:avLst/>
          </a:prstGeom>
        </p:spPr>
      </p:pic>
    </p:spTree>
    <p:extLst>
      <p:ext uri="{BB962C8B-B14F-4D97-AF65-F5344CB8AC3E}">
        <p14:creationId xmlns:p14="http://schemas.microsoft.com/office/powerpoint/2010/main" val="769843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10C1-0F75-49D2-9466-60617C243D1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2589FB81-7653-454C-9AA4-14C979D92953}"/>
              </a:ext>
            </a:extLst>
          </p:cNvPr>
          <p:cNvPicPr>
            <a:picLocks noChangeAspect="1"/>
          </p:cNvPicPr>
          <p:nvPr/>
        </p:nvPicPr>
        <p:blipFill>
          <a:blip r:embed="rId2"/>
          <a:stretch>
            <a:fillRect/>
          </a:stretch>
        </p:blipFill>
        <p:spPr>
          <a:xfrm>
            <a:off x="0" y="1371600"/>
            <a:ext cx="9118600" cy="4359720"/>
          </a:xfrm>
          <a:prstGeom prst="rect">
            <a:avLst/>
          </a:prstGeom>
        </p:spPr>
      </p:pic>
    </p:spTree>
    <p:extLst>
      <p:ext uri="{BB962C8B-B14F-4D97-AF65-F5344CB8AC3E}">
        <p14:creationId xmlns:p14="http://schemas.microsoft.com/office/powerpoint/2010/main" val="3160822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28E885-DE50-49C8-B30E-620DB0187B8C}"/>
              </a:ext>
            </a:extLst>
          </p:cNvPr>
          <p:cNvPicPr>
            <a:picLocks noChangeAspect="1"/>
          </p:cNvPicPr>
          <p:nvPr/>
        </p:nvPicPr>
        <p:blipFill>
          <a:blip r:embed="rId2"/>
          <a:stretch>
            <a:fillRect/>
          </a:stretch>
        </p:blipFill>
        <p:spPr>
          <a:xfrm>
            <a:off x="321330" y="1066800"/>
            <a:ext cx="8528352" cy="5029200"/>
          </a:xfrm>
          <a:prstGeom prst="rect">
            <a:avLst/>
          </a:prstGeom>
        </p:spPr>
      </p:pic>
    </p:spTree>
    <p:extLst>
      <p:ext uri="{BB962C8B-B14F-4D97-AF65-F5344CB8AC3E}">
        <p14:creationId xmlns:p14="http://schemas.microsoft.com/office/powerpoint/2010/main" val="3943525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59D3F-2374-4150-B18C-BCD303AA28C6}"/>
              </a:ext>
            </a:extLst>
          </p:cNvPr>
          <p:cNvPicPr>
            <a:picLocks noChangeAspect="1"/>
          </p:cNvPicPr>
          <p:nvPr/>
        </p:nvPicPr>
        <p:blipFill>
          <a:blip r:embed="rId2"/>
          <a:stretch>
            <a:fillRect/>
          </a:stretch>
        </p:blipFill>
        <p:spPr>
          <a:xfrm>
            <a:off x="171779" y="1219200"/>
            <a:ext cx="8800442" cy="4724400"/>
          </a:xfrm>
          <a:prstGeom prst="rect">
            <a:avLst/>
          </a:prstGeom>
        </p:spPr>
      </p:pic>
    </p:spTree>
    <p:extLst>
      <p:ext uri="{BB962C8B-B14F-4D97-AF65-F5344CB8AC3E}">
        <p14:creationId xmlns:p14="http://schemas.microsoft.com/office/powerpoint/2010/main" val="484398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589BD-4EAE-47D8-AF68-19F6C7B345BD}"/>
              </a:ext>
            </a:extLst>
          </p:cNvPr>
          <p:cNvPicPr>
            <a:picLocks noChangeAspect="1"/>
          </p:cNvPicPr>
          <p:nvPr/>
        </p:nvPicPr>
        <p:blipFill>
          <a:blip r:embed="rId2"/>
          <a:stretch>
            <a:fillRect/>
          </a:stretch>
        </p:blipFill>
        <p:spPr>
          <a:xfrm>
            <a:off x="0" y="1752600"/>
            <a:ext cx="9062088" cy="4038813"/>
          </a:xfrm>
          <a:prstGeom prst="rect">
            <a:avLst/>
          </a:prstGeom>
        </p:spPr>
      </p:pic>
    </p:spTree>
    <p:extLst>
      <p:ext uri="{BB962C8B-B14F-4D97-AF65-F5344CB8AC3E}">
        <p14:creationId xmlns:p14="http://schemas.microsoft.com/office/powerpoint/2010/main" val="248425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211F83-EFEE-4911-B6CB-1E4C0C13ED4D}"/>
              </a:ext>
            </a:extLst>
          </p:cNvPr>
          <p:cNvPicPr>
            <a:picLocks noChangeAspect="1"/>
          </p:cNvPicPr>
          <p:nvPr/>
        </p:nvPicPr>
        <p:blipFill>
          <a:blip r:embed="rId2"/>
          <a:stretch>
            <a:fillRect/>
          </a:stretch>
        </p:blipFill>
        <p:spPr>
          <a:xfrm>
            <a:off x="225125" y="1752600"/>
            <a:ext cx="8693749" cy="3886200"/>
          </a:xfrm>
          <a:prstGeom prst="rect">
            <a:avLst/>
          </a:prstGeom>
        </p:spPr>
      </p:pic>
    </p:spTree>
    <p:extLst>
      <p:ext uri="{BB962C8B-B14F-4D97-AF65-F5344CB8AC3E}">
        <p14:creationId xmlns:p14="http://schemas.microsoft.com/office/powerpoint/2010/main" val="465684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7D68A6-6FCE-4013-B375-4F1D39344A3E}"/>
              </a:ext>
            </a:extLst>
          </p:cNvPr>
          <p:cNvPicPr>
            <a:picLocks noChangeAspect="1"/>
          </p:cNvPicPr>
          <p:nvPr/>
        </p:nvPicPr>
        <p:blipFill>
          <a:blip r:embed="rId2"/>
          <a:stretch>
            <a:fillRect/>
          </a:stretch>
        </p:blipFill>
        <p:spPr>
          <a:xfrm>
            <a:off x="14514" y="1143000"/>
            <a:ext cx="8915400" cy="5158145"/>
          </a:xfrm>
          <a:prstGeom prst="rect">
            <a:avLst/>
          </a:prstGeom>
        </p:spPr>
      </p:pic>
    </p:spTree>
    <p:extLst>
      <p:ext uri="{BB962C8B-B14F-4D97-AF65-F5344CB8AC3E}">
        <p14:creationId xmlns:p14="http://schemas.microsoft.com/office/powerpoint/2010/main" val="159594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a:xfrm>
            <a:off x="1097250" y="785174"/>
            <a:ext cx="6125517" cy="612660"/>
          </a:xfrm>
          <a:ln/>
        </p:spPr>
        <p:txBody>
          <a:bodyPr vert="horz" wrap="square" lIns="68614" tIns="19848" rIns="68614" bIns="34306" rtlCol="0" anchor="ctr">
            <a:normAutofit fontScale="90000"/>
          </a:bodyPr>
          <a:lstStyle/>
          <a:p>
            <a:pPr>
              <a:tabLst>
                <a:tab pos="0" algn="l"/>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b="1" dirty="0">
                <a:latin typeface="Tinos" charset="0"/>
              </a:rPr>
              <a:t>Perceptron</a:t>
            </a:r>
          </a:p>
        </p:txBody>
      </p:sp>
      <p:sp>
        <p:nvSpPr>
          <p:cNvPr id="22530" name="Rectangle 2"/>
          <p:cNvSpPr>
            <a:spLocks noGrp="1" noChangeArrowheads="1"/>
          </p:cNvSpPr>
          <p:nvPr>
            <p:ph type="body" idx="4294967295"/>
          </p:nvPr>
        </p:nvSpPr>
        <p:spPr>
          <a:xfrm>
            <a:off x="471958" y="1992351"/>
            <a:ext cx="7924800" cy="3434083"/>
          </a:xfrm>
          <a:ln/>
        </p:spPr>
        <p:txBody>
          <a:bodyPr>
            <a:normAutofit/>
          </a:bodyPr>
          <a:lstStyle/>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dirty="0">
                <a:latin typeface="Tinos" charset="0"/>
              </a:rPr>
              <a:t>Is a </a:t>
            </a:r>
            <a:r>
              <a:rPr lang="en-IN" altLang="en-US" dirty="0">
                <a:solidFill>
                  <a:srgbClr val="C9211E"/>
                </a:solidFill>
                <a:latin typeface="Tinos" charset="0"/>
              </a:rPr>
              <a:t>single-layer neural network</a:t>
            </a:r>
            <a:r>
              <a:rPr lang="en-IN" altLang="en-US" dirty="0">
                <a:latin typeface="Tinos" charset="0"/>
              </a:rPr>
              <a:t> used for simple operations</a:t>
            </a:r>
          </a:p>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IN" altLang="en-US" dirty="0">
              <a:latin typeface="Tinos" charset="0"/>
            </a:endParaRPr>
          </a:p>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dirty="0">
                <a:latin typeface="Tinos" charset="0"/>
              </a:rPr>
              <a:t>Used for </a:t>
            </a:r>
            <a:r>
              <a:rPr lang="en-IN" altLang="en-US" dirty="0">
                <a:solidFill>
                  <a:srgbClr val="C9211E"/>
                </a:solidFill>
                <a:latin typeface="Tinos" charset="0"/>
              </a:rPr>
              <a:t>supervised learning</a:t>
            </a:r>
            <a:r>
              <a:rPr lang="en-IN" altLang="en-US" dirty="0">
                <a:latin typeface="Tinos" charset="0"/>
              </a:rPr>
              <a:t> of binary classifiers</a:t>
            </a:r>
          </a:p>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IN" altLang="en-US" dirty="0">
              <a:latin typeface="Tinos" charset="0"/>
            </a:endParaRPr>
          </a:p>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dirty="0">
                <a:latin typeface="Tinos" charset="0"/>
              </a:rPr>
              <a:t>Binary classifiers decide whether an input, usually represented by a series of vectors, belongs to a specific class</a:t>
            </a:r>
          </a:p>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IN" altLang="en-US" dirty="0">
              <a:latin typeface="Tinos" charset="0"/>
            </a:endParaRPr>
          </a:p>
          <a:p>
            <a:pPr marL="286315" indent="-215007" algn="just">
              <a:buSzPct val="45000"/>
              <a:buFont typeface="Wingdings" panose="05000000000000000000" pitchFamily="2" charset="2"/>
              <a:buChar char=""/>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r>
              <a:rPr lang="en-IN" altLang="en-US" dirty="0">
                <a:latin typeface="Tinos" charset="0"/>
              </a:rPr>
              <a:t>Further expanded with ‘back propagation’ technique used for efficient multi-layer network training</a:t>
            </a:r>
          </a:p>
          <a:p>
            <a:pPr marL="293878" indent="-212845" algn="just">
              <a:buSzPct val="45000"/>
              <a:tabLst>
                <a:tab pos="298200" algn="l"/>
                <a:tab pos="603961" algn="l"/>
                <a:tab pos="909725" algn="l"/>
                <a:tab pos="1215486" algn="l"/>
                <a:tab pos="1521249" algn="l"/>
                <a:tab pos="1827011" algn="l"/>
                <a:tab pos="2132774" algn="l"/>
                <a:tab pos="2438537" algn="l"/>
                <a:tab pos="2744298" algn="l"/>
                <a:tab pos="3050062" algn="l"/>
                <a:tab pos="3355823" algn="l"/>
                <a:tab pos="3661586" algn="l"/>
                <a:tab pos="3967348" algn="l"/>
                <a:tab pos="4273111" algn="l"/>
                <a:tab pos="4578872" algn="l"/>
                <a:tab pos="4884635" algn="l"/>
                <a:tab pos="5190399" algn="l"/>
                <a:tab pos="5496162" algn="l"/>
                <a:tab pos="5801923" algn="l"/>
                <a:tab pos="6107686" algn="l"/>
                <a:tab pos="6413448" algn="l"/>
                <a:tab pos="6719211" algn="l"/>
                <a:tab pos="7024972" algn="l"/>
                <a:tab pos="7330736" algn="l"/>
                <a:tab pos="7331816" algn="l"/>
                <a:tab pos="7332896" algn="l"/>
                <a:tab pos="7333976" algn="l"/>
                <a:tab pos="7335057" algn="l"/>
                <a:tab pos="7336137" algn="l"/>
                <a:tab pos="7337217" algn="l"/>
              </a:tabLst>
            </a:pPr>
            <a:endParaRPr lang="en-IN" altLang="en-US" dirty="0">
              <a:latin typeface="Tinos" charset="0"/>
            </a:endParaRPr>
          </a:p>
        </p:txBody>
      </p:sp>
      <p:sp>
        <p:nvSpPr>
          <p:cNvPr id="22531" name="Text Box 3"/>
          <p:cNvSpPr txBox="1">
            <a:spLocks noChangeArrowheads="1"/>
          </p:cNvSpPr>
          <p:nvPr/>
        </p:nvSpPr>
        <p:spPr bwMode="auto">
          <a:xfrm>
            <a:off x="1371600" y="1091504"/>
            <a:ext cx="6125517" cy="612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26"/>
          </a:p>
        </p:txBody>
      </p:sp>
    </p:spTree>
    <p:extLst>
      <p:ext uri="{BB962C8B-B14F-4D97-AF65-F5344CB8AC3E}">
        <p14:creationId xmlns:p14="http://schemas.microsoft.com/office/powerpoint/2010/main" val="3556374710"/>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2FFCC-749B-4564-A677-564ED64CB1EB}"/>
              </a:ext>
            </a:extLst>
          </p:cNvPr>
          <p:cNvPicPr>
            <a:picLocks noChangeAspect="1"/>
          </p:cNvPicPr>
          <p:nvPr/>
        </p:nvPicPr>
        <p:blipFill>
          <a:blip r:embed="rId2"/>
          <a:stretch>
            <a:fillRect/>
          </a:stretch>
        </p:blipFill>
        <p:spPr>
          <a:xfrm>
            <a:off x="1600200" y="1981200"/>
            <a:ext cx="7159946" cy="3733800"/>
          </a:xfrm>
          <a:prstGeom prst="rect">
            <a:avLst/>
          </a:prstGeom>
        </p:spPr>
      </p:pic>
    </p:spTree>
    <p:extLst>
      <p:ext uri="{BB962C8B-B14F-4D97-AF65-F5344CB8AC3E}">
        <p14:creationId xmlns:p14="http://schemas.microsoft.com/office/powerpoint/2010/main" val="38724755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DCB4-926E-4E65-A0BC-2CF073F6D3CD}"/>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AC38BBB7-86FC-4FC9-86C4-BC355C7099CB}"/>
              </a:ext>
            </a:extLst>
          </p:cNvPr>
          <p:cNvPicPr>
            <a:picLocks noChangeAspect="1"/>
          </p:cNvPicPr>
          <p:nvPr/>
        </p:nvPicPr>
        <p:blipFill>
          <a:blip r:embed="rId2"/>
          <a:stretch>
            <a:fillRect/>
          </a:stretch>
        </p:blipFill>
        <p:spPr>
          <a:xfrm>
            <a:off x="228600" y="1295400"/>
            <a:ext cx="8305799" cy="4724399"/>
          </a:xfrm>
          <a:prstGeom prst="rect">
            <a:avLst/>
          </a:prstGeom>
        </p:spPr>
      </p:pic>
    </p:spTree>
    <p:extLst>
      <p:ext uri="{BB962C8B-B14F-4D97-AF65-F5344CB8AC3E}">
        <p14:creationId xmlns:p14="http://schemas.microsoft.com/office/powerpoint/2010/main" val="897256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6E492-95C1-4403-BFBC-978CC438AFEE}"/>
              </a:ext>
            </a:extLst>
          </p:cNvPr>
          <p:cNvPicPr>
            <a:picLocks noChangeAspect="1"/>
          </p:cNvPicPr>
          <p:nvPr/>
        </p:nvPicPr>
        <p:blipFill>
          <a:blip r:embed="rId2"/>
          <a:stretch>
            <a:fillRect/>
          </a:stretch>
        </p:blipFill>
        <p:spPr>
          <a:xfrm>
            <a:off x="381000" y="838200"/>
            <a:ext cx="7744299" cy="4953000"/>
          </a:xfrm>
          <a:prstGeom prst="rect">
            <a:avLst/>
          </a:prstGeom>
        </p:spPr>
      </p:pic>
    </p:spTree>
    <p:extLst>
      <p:ext uri="{BB962C8B-B14F-4D97-AF65-F5344CB8AC3E}">
        <p14:creationId xmlns:p14="http://schemas.microsoft.com/office/powerpoint/2010/main" val="3390495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3FAAB4-7F8E-408C-BFD2-680619A7F587}"/>
              </a:ext>
            </a:extLst>
          </p:cNvPr>
          <p:cNvPicPr>
            <a:picLocks noChangeAspect="1"/>
          </p:cNvPicPr>
          <p:nvPr/>
        </p:nvPicPr>
        <p:blipFill>
          <a:blip r:embed="rId2"/>
          <a:stretch>
            <a:fillRect/>
          </a:stretch>
        </p:blipFill>
        <p:spPr>
          <a:xfrm>
            <a:off x="177569" y="1371600"/>
            <a:ext cx="8788861" cy="4288746"/>
          </a:xfrm>
          <a:prstGeom prst="rect">
            <a:avLst/>
          </a:prstGeom>
        </p:spPr>
      </p:pic>
    </p:spTree>
    <p:extLst>
      <p:ext uri="{BB962C8B-B14F-4D97-AF65-F5344CB8AC3E}">
        <p14:creationId xmlns:p14="http://schemas.microsoft.com/office/powerpoint/2010/main" val="1082217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B98C-8BAE-4CD6-9CBC-D7551CFB1FA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2F24FA3-BC90-4B3A-8FD3-D1A358FB3A7C}"/>
              </a:ext>
            </a:extLst>
          </p:cNvPr>
          <p:cNvPicPr>
            <a:picLocks noChangeAspect="1"/>
          </p:cNvPicPr>
          <p:nvPr/>
        </p:nvPicPr>
        <p:blipFill>
          <a:blip r:embed="rId2"/>
          <a:stretch>
            <a:fillRect/>
          </a:stretch>
        </p:blipFill>
        <p:spPr>
          <a:xfrm>
            <a:off x="411944" y="1902528"/>
            <a:ext cx="8320111" cy="3052944"/>
          </a:xfrm>
          <a:prstGeom prst="rect">
            <a:avLst/>
          </a:prstGeom>
        </p:spPr>
      </p:pic>
    </p:spTree>
    <p:extLst>
      <p:ext uri="{BB962C8B-B14F-4D97-AF65-F5344CB8AC3E}">
        <p14:creationId xmlns:p14="http://schemas.microsoft.com/office/powerpoint/2010/main" val="2140217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3AC0-3D7E-4EDF-95A8-FFB28336412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6C5EA21-8C6F-41CB-AE36-EDF0920B2C5F}"/>
              </a:ext>
            </a:extLst>
          </p:cNvPr>
          <p:cNvPicPr>
            <a:picLocks noChangeAspect="1"/>
          </p:cNvPicPr>
          <p:nvPr/>
        </p:nvPicPr>
        <p:blipFill>
          <a:blip r:embed="rId2"/>
          <a:stretch>
            <a:fillRect/>
          </a:stretch>
        </p:blipFill>
        <p:spPr>
          <a:xfrm>
            <a:off x="469348" y="1143000"/>
            <a:ext cx="7641684" cy="4257950"/>
          </a:xfrm>
          <a:prstGeom prst="rect">
            <a:avLst/>
          </a:prstGeom>
        </p:spPr>
      </p:pic>
    </p:spTree>
    <p:extLst>
      <p:ext uri="{BB962C8B-B14F-4D97-AF65-F5344CB8AC3E}">
        <p14:creationId xmlns:p14="http://schemas.microsoft.com/office/powerpoint/2010/main" val="834822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FD3A5F-3B42-49B6-8B65-2F8041B3B047}"/>
              </a:ext>
            </a:extLst>
          </p:cNvPr>
          <p:cNvPicPr>
            <a:picLocks noChangeAspect="1"/>
          </p:cNvPicPr>
          <p:nvPr/>
        </p:nvPicPr>
        <p:blipFill>
          <a:blip r:embed="rId2"/>
          <a:stretch>
            <a:fillRect/>
          </a:stretch>
        </p:blipFill>
        <p:spPr>
          <a:xfrm>
            <a:off x="228600" y="838200"/>
            <a:ext cx="8686800" cy="5105400"/>
          </a:xfrm>
          <a:prstGeom prst="rect">
            <a:avLst/>
          </a:prstGeom>
        </p:spPr>
      </p:pic>
    </p:spTree>
    <p:extLst>
      <p:ext uri="{BB962C8B-B14F-4D97-AF65-F5344CB8AC3E}">
        <p14:creationId xmlns:p14="http://schemas.microsoft.com/office/powerpoint/2010/main" val="3158153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2514600"/>
            <a:ext cx="7086600" cy="4038600"/>
          </a:xfrm>
          <a:prstGeom prst="rect">
            <a:avLst/>
          </a:prstGeom>
        </p:spPr>
      </p:pic>
      <p:sp>
        <p:nvSpPr>
          <p:cNvPr id="4" name="Rectangle 3"/>
          <p:cNvSpPr/>
          <p:nvPr/>
        </p:nvSpPr>
        <p:spPr>
          <a:xfrm>
            <a:off x="206852" y="457200"/>
            <a:ext cx="8276362" cy="1524007"/>
          </a:xfrm>
          <a:prstGeom prst="rect">
            <a:avLst/>
          </a:prstGeom>
        </p:spPr>
        <p:txBody>
          <a:bodyPr wrap="square">
            <a:spAutoFit/>
          </a:bodyPr>
          <a:lstStyle/>
          <a:p>
            <a:pPr algn="just">
              <a:lnSpc>
                <a:spcPct val="150000"/>
              </a:lnSpc>
              <a:buClr>
                <a:srgbClr val="000000"/>
              </a:buClr>
              <a:buSzPts val="1500"/>
            </a:pPr>
            <a:r>
              <a:rPr lang="en-US" sz="1600" dirty="0">
                <a:solidFill>
                  <a:srgbClr val="666666"/>
                </a:solidFill>
                <a:highlight>
                  <a:schemeClr val="lt1"/>
                </a:highlight>
                <a:latin typeface="Roboto"/>
                <a:ea typeface="Roboto"/>
                <a:cs typeface="Roboto"/>
                <a:sym typeface="Roboto"/>
              </a:rPr>
              <a:t>Back Propagation is the essence of neural net training. It is the practice of fine-tuning the weights of a neural net based on the error rate (i.e. loss) obtained in the previous epoch (i.e. iteration). Proper tuning of the weights ensures lower error rates, making the model reliable by increasing its generalization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67</a:t>
            </a:fld>
            <a:endParaRPr kumimoji="0" lang="en-US"/>
          </a:p>
        </p:txBody>
      </p:sp>
    </p:spTree>
    <p:extLst>
      <p:ext uri="{BB962C8B-B14F-4D97-AF65-F5344CB8AC3E}">
        <p14:creationId xmlns:p14="http://schemas.microsoft.com/office/powerpoint/2010/main" val="4091708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974" y="1295400"/>
            <a:ext cx="8130051" cy="426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06852772"/>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1508702" y="1621276"/>
            <a:ext cx="6125517" cy="677108"/>
          </a:xfrm>
          <a:ln/>
        </p:spPr>
        <p:txBody>
          <a:bodyPr/>
          <a:lstStyle/>
          <a:p>
            <a:pPr>
              <a:tabLst>
                <a:tab pos="0" algn="l"/>
                <a:tab pos="303602" algn="l"/>
                <a:tab pos="609365" algn="l"/>
                <a:tab pos="915126" algn="l"/>
                <a:tab pos="1220889" algn="l"/>
                <a:tab pos="1526651" algn="l"/>
                <a:tab pos="1832414" algn="l"/>
                <a:tab pos="2138177" algn="l"/>
                <a:tab pos="2443939" algn="l"/>
                <a:tab pos="2749702" algn="l"/>
                <a:tab pos="3055463" algn="l"/>
                <a:tab pos="3361226" algn="l"/>
                <a:tab pos="3666988" algn="l"/>
                <a:tab pos="3972751" algn="l"/>
                <a:tab pos="4278512" algn="l"/>
                <a:tab pos="4584275" algn="l"/>
                <a:tab pos="4890037" algn="l"/>
                <a:tab pos="5195800" algn="l"/>
                <a:tab pos="5501562" algn="l"/>
                <a:tab pos="5807325" algn="l"/>
                <a:tab pos="6113086" algn="l"/>
                <a:tab pos="6114168" algn="l"/>
                <a:tab pos="6419929" algn="l"/>
                <a:tab pos="6725692" algn="l"/>
                <a:tab pos="7031454" algn="l"/>
                <a:tab pos="7337217" algn="l"/>
              </a:tabLst>
            </a:pPr>
            <a:r>
              <a:rPr lang="en-IN" altLang="en-US">
                <a:latin typeface="Tinos" charset="0"/>
              </a:rPr>
              <a:t>Perceptron</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416" y="2514600"/>
            <a:ext cx="6469506" cy="32390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49582624"/>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59863" y="2061068"/>
            <a:ext cx="3037795" cy="3037795"/>
            <a:chOff x="6067865" y="2647125"/>
            <a:chExt cx="6678930" cy="6678930"/>
          </a:xfrm>
        </p:grpSpPr>
        <p:sp>
          <p:nvSpPr>
            <p:cNvPr id="3" name="object 3"/>
            <p:cNvSpPr/>
            <p:nvPr/>
          </p:nvSpPr>
          <p:spPr>
            <a:xfrm>
              <a:off x="6141161" y="2724609"/>
              <a:ext cx="6532245" cy="6527800"/>
            </a:xfrm>
            <a:custGeom>
              <a:avLst/>
              <a:gdLst/>
              <a:ahLst/>
              <a:cxnLst/>
              <a:rect l="l" t="t" r="r" b="b"/>
              <a:pathLst>
                <a:path w="6532245" h="6527800">
                  <a:moveTo>
                    <a:pt x="3579047" y="6515100"/>
                  </a:moveTo>
                  <a:lnTo>
                    <a:pt x="2952940" y="6515100"/>
                  </a:lnTo>
                  <a:lnTo>
                    <a:pt x="2997574" y="6527800"/>
                  </a:lnTo>
                  <a:lnTo>
                    <a:pt x="3534413" y="6527800"/>
                  </a:lnTo>
                  <a:lnTo>
                    <a:pt x="3579047" y="6515100"/>
                  </a:lnTo>
                  <a:close/>
                </a:path>
                <a:path w="6532245" h="6527800">
                  <a:moveTo>
                    <a:pt x="3712637" y="6502400"/>
                  </a:moveTo>
                  <a:lnTo>
                    <a:pt x="2819350" y="6502400"/>
                  </a:lnTo>
                  <a:lnTo>
                    <a:pt x="2863821" y="6515100"/>
                  </a:lnTo>
                  <a:lnTo>
                    <a:pt x="3668166" y="6515100"/>
                  </a:lnTo>
                  <a:lnTo>
                    <a:pt x="3712637" y="6502400"/>
                  </a:lnTo>
                  <a:close/>
                </a:path>
                <a:path w="6532245" h="6527800">
                  <a:moveTo>
                    <a:pt x="3845619" y="6477000"/>
                  </a:moveTo>
                  <a:lnTo>
                    <a:pt x="2686369" y="6477000"/>
                  </a:lnTo>
                  <a:lnTo>
                    <a:pt x="2774946" y="6502400"/>
                  </a:lnTo>
                  <a:lnTo>
                    <a:pt x="3757041" y="6502400"/>
                  </a:lnTo>
                  <a:lnTo>
                    <a:pt x="3845619" y="6477000"/>
                  </a:lnTo>
                  <a:close/>
                </a:path>
                <a:path w="6532245" h="6527800">
                  <a:moveTo>
                    <a:pt x="3977808" y="6451600"/>
                  </a:moveTo>
                  <a:lnTo>
                    <a:pt x="2554179" y="6451600"/>
                  </a:lnTo>
                  <a:lnTo>
                    <a:pt x="2642209" y="6477000"/>
                  </a:lnTo>
                  <a:lnTo>
                    <a:pt x="3889779" y="6477000"/>
                  </a:lnTo>
                  <a:lnTo>
                    <a:pt x="3977808" y="6451600"/>
                  </a:lnTo>
                  <a:close/>
                </a:path>
                <a:path w="6532245" h="6527800">
                  <a:moveTo>
                    <a:pt x="3977808" y="76200"/>
                  </a:moveTo>
                  <a:lnTo>
                    <a:pt x="2554179" y="76200"/>
                  </a:lnTo>
                  <a:lnTo>
                    <a:pt x="2121615" y="203200"/>
                  </a:lnTo>
                  <a:lnTo>
                    <a:pt x="2079214" y="228600"/>
                  </a:lnTo>
                  <a:lnTo>
                    <a:pt x="1994969" y="254000"/>
                  </a:lnTo>
                  <a:lnTo>
                    <a:pt x="1953137" y="279400"/>
                  </a:lnTo>
                  <a:lnTo>
                    <a:pt x="1911509" y="292100"/>
                  </a:lnTo>
                  <a:lnTo>
                    <a:pt x="1870090" y="317500"/>
                  </a:lnTo>
                  <a:lnTo>
                    <a:pt x="1828888" y="330200"/>
                  </a:lnTo>
                  <a:lnTo>
                    <a:pt x="1747160" y="381000"/>
                  </a:lnTo>
                  <a:lnTo>
                    <a:pt x="1706649" y="393700"/>
                  </a:lnTo>
                  <a:lnTo>
                    <a:pt x="1547106" y="495300"/>
                  </a:lnTo>
                  <a:lnTo>
                    <a:pt x="1391895" y="596900"/>
                  </a:lnTo>
                  <a:lnTo>
                    <a:pt x="1278591" y="673100"/>
                  </a:lnTo>
                  <a:lnTo>
                    <a:pt x="1241450" y="711200"/>
                  </a:lnTo>
                  <a:lnTo>
                    <a:pt x="1168149" y="762000"/>
                  </a:lnTo>
                  <a:lnTo>
                    <a:pt x="1132003" y="800100"/>
                  </a:lnTo>
                  <a:lnTo>
                    <a:pt x="1096203" y="825500"/>
                  </a:lnTo>
                  <a:lnTo>
                    <a:pt x="1060754" y="863600"/>
                  </a:lnTo>
                  <a:lnTo>
                    <a:pt x="1025664" y="889000"/>
                  </a:lnTo>
                  <a:lnTo>
                    <a:pt x="990939" y="927100"/>
                  </a:lnTo>
                  <a:lnTo>
                    <a:pt x="956587" y="952500"/>
                  </a:lnTo>
                  <a:lnTo>
                    <a:pt x="922728" y="990600"/>
                  </a:lnTo>
                  <a:lnTo>
                    <a:pt x="889480" y="1028700"/>
                  </a:lnTo>
                  <a:lnTo>
                    <a:pt x="856841" y="1066800"/>
                  </a:lnTo>
                  <a:lnTo>
                    <a:pt x="824812" y="1092200"/>
                  </a:lnTo>
                  <a:lnTo>
                    <a:pt x="793394" y="1130300"/>
                  </a:lnTo>
                  <a:lnTo>
                    <a:pt x="762585" y="1168400"/>
                  </a:lnTo>
                  <a:lnTo>
                    <a:pt x="732387" y="1206500"/>
                  </a:lnTo>
                  <a:lnTo>
                    <a:pt x="702799" y="1244600"/>
                  </a:lnTo>
                  <a:lnTo>
                    <a:pt x="673820" y="1282700"/>
                  </a:lnTo>
                  <a:lnTo>
                    <a:pt x="645452" y="1320800"/>
                  </a:lnTo>
                  <a:lnTo>
                    <a:pt x="617694" y="1358900"/>
                  </a:lnTo>
                  <a:lnTo>
                    <a:pt x="590546" y="1397000"/>
                  </a:lnTo>
                  <a:lnTo>
                    <a:pt x="564008" y="1435100"/>
                  </a:lnTo>
                  <a:lnTo>
                    <a:pt x="538080" y="1473200"/>
                  </a:lnTo>
                  <a:lnTo>
                    <a:pt x="512762" y="1511300"/>
                  </a:lnTo>
                  <a:lnTo>
                    <a:pt x="488054" y="1549400"/>
                  </a:lnTo>
                  <a:lnTo>
                    <a:pt x="463957" y="1587500"/>
                  </a:lnTo>
                  <a:lnTo>
                    <a:pt x="440469" y="1625600"/>
                  </a:lnTo>
                  <a:lnTo>
                    <a:pt x="417591" y="1663700"/>
                  </a:lnTo>
                  <a:lnTo>
                    <a:pt x="395324" y="1714500"/>
                  </a:lnTo>
                  <a:lnTo>
                    <a:pt x="373667" y="1752600"/>
                  </a:lnTo>
                  <a:lnTo>
                    <a:pt x="352619" y="1790700"/>
                  </a:lnTo>
                  <a:lnTo>
                    <a:pt x="332182" y="1828800"/>
                  </a:lnTo>
                  <a:lnTo>
                    <a:pt x="312355" y="1866900"/>
                  </a:lnTo>
                  <a:lnTo>
                    <a:pt x="293137" y="1917700"/>
                  </a:lnTo>
                  <a:lnTo>
                    <a:pt x="274530" y="1955800"/>
                  </a:lnTo>
                  <a:lnTo>
                    <a:pt x="256533" y="1993900"/>
                  </a:lnTo>
                  <a:lnTo>
                    <a:pt x="239146" y="2044700"/>
                  </a:lnTo>
                  <a:lnTo>
                    <a:pt x="222370" y="2082800"/>
                  </a:lnTo>
                  <a:lnTo>
                    <a:pt x="206203" y="2120900"/>
                  </a:lnTo>
                  <a:lnTo>
                    <a:pt x="190646" y="2171700"/>
                  </a:lnTo>
                  <a:lnTo>
                    <a:pt x="175699" y="2209800"/>
                  </a:lnTo>
                  <a:lnTo>
                    <a:pt x="161363" y="2247900"/>
                  </a:lnTo>
                  <a:lnTo>
                    <a:pt x="147636" y="2298700"/>
                  </a:lnTo>
                  <a:lnTo>
                    <a:pt x="134520" y="2336800"/>
                  </a:lnTo>
                  <a:lnTo>
                    <a:pt x="122013" y="2387600"/>
                  </a:lnTo>
                  <a:lnTo>
                    <a:pt x="110117" y="2425700"/>
                  </a:lnTo>
                  <a:lnTo>
                    <a:pt x="98831" y="2463800"/>
                  </a:lnTo>
                  <a:lnTo>
                    <a:pt x="88154" y="2514600"/>
                  </a:lnTo>
                  <a:lnTo>
                    <a:pt x="78088" y="2552700"/>
                  </a:lnTo>
                  <a:lnTo>
                    <a:pt x="68632" y="2603500"/>
                  </a:lnTo>
                  <a:lnTo>
                    <a:pt x="59786" y="2641600"/>
                  </a:lnTo>
                  <a:lnTo>
                    <a:pt x="51550" y="2692400"/>
                  </a:lnTo>
                  <a:lnTo>
                    <a:pt x="43924" y="2730500"/>
                  </a:lnTo>
                  <a:lnTo>
                    <a:pt x="36909" y="2781300"/>
                  </a:lnTo>
                  <a:lnTo>
                    <a:pt x="30503" y="2819400"/>
                  </a:lnTo>
                  <a:lnTo>
                    <a:pt x="24707" y="2870200"/>
                  </a:lnTo>
                  <a:lnTo>
                    <a:pt x="19522" y="2908300"/>
                  </a:lnTo>
                  <a:lnTo>
                    <a:pt x="14946" y="2959100"/>
                  </a:lnTo>
                  <a:lnTo>
                    <a:pt x="10981" y="2997200"/>
                  </a:lnTo>
                  <a:lnTo>
                    <a:pt x="7625" y="3048000"/>
                  </a:lnTo>
                  <a:lnTo>
                    <a:pt x="4880" y="3086100"/>
                  </a:lnTo>
                  <a:lnTo>
                    <a:pt x="2745" y="3136900"/>
                  </a:lnTo>
                  <a:lnTo>
                    <a:pt x="1220" y="3175000"/>
                  </a:lnTo>
                  <a:lnTo>
                    <a:pt x="305" y="3225800"/>
                  </a:lnTo>
                  <a:lnTo>
                    <a:pt x="0" y="3263900"/>
                  </a:lnTo>
                  <a:lnTo>
                    <a:pt x="305" y="3314700"/>
                  </a:lnTo>
                  <a:lnTo>
                    <a:pt x="1220" y="3352800"/>
                  </a:lnTo>
                  <a:lnTo>
                    <a:pt x="2745" y="3403600"/>
                  </a:lnTo>
                  <a:lnTo>
                    <a:pt x="4880" y="3441700"/>
                  </a:lnTo>
                  <a:lnTo>
                    <a:pt x="7625" y="3492500"/>
                  </a:lnTo>
                  <a:lnTo>
                    <a:pt x="10981" y="3530600"/>
                  </a:lnTo>
                  <a:lnTo>
                    <a:pt x="14946" y="3581400"/>
                  </a:lnTo>
                  <a:lnTo>
                    <a:pt x="19522" y="3619500"/>
                  </a:lnTo>
                  <a:lnTo>
                    <a:pt x="24707" y="3670300"/>
                  </a:lnTo>
                  <a:lnTo>
                    <a:pt x="30503" y="3721100"/>
                  </a:lnTo>
                  <a:lnTo>
                    <a:pt x="36909" y="3759200"/>
                  </a:lnTo>
                  <a:lnTo>
                    <a:pt x="43924" y="3797300"/>
                  </a:lnTo>
                  <a:lnTo>
                    <a:pt x="51550" y="3848100"/>
                  </a:lnTo>
                  <a:lnTo>
                    <a:pt x="59786" y="3886200"/>
                  </a:lnTo>
                  <a:lnTo>
                    <a:pt x="68632" y="3937000"/>
                  </a:lnTo>
                  <a:lnTo>
                    <a:pt x="78088" y="3975100"/>
                  </a:lnTo>
                  <a:lnTo>
                    <a:pt x="88154" y="4025900"/>
                  </a:lnTo>
                  <a:lnTo>
                    <a:pt x="98831" y="4064000"/>
                  </a:lnTo>
                  <a:lnTo>
                    <a:pt x="110117" y="4114800"/>
                  </a:lnTo>
                  <a:lnTo>
                    <a:pt x="122013" y="4152900"/>
                  </a:lnTo>
                  <a:lnTo>
                    <a:pt x="134520" y="4203700"/>
                  </a:lnTo>
                  <a:lnTo>
                    <a:pt x="147636" y="4241800"/>
                  </a:lnTo>
                  <a:lnTo>
                    <a:pt x="161363" y="4279900"/>
                  </a:lnTo>
                  <a:lnTo>
                    <a:pt x="175699" y="4330700"/>
                  </a:lnTo>
                  <a:lnTo>
                    <a:pt x="190646" y="4368800"/>
                  </a:lnTo>
                  <a:lnTo>
                    <a:pt x="206203" y="4406900"/>
                  </a:lnTo>
                  <a:lnTo>
                    <a:pt x="222370" y="4457700"/>
                  </a:lnTo>
                  <a:lnTo>
                    <a:pt x="239146" y="4495800"/>
                  </a:lnTo>
                  <a:lnTo>
                    <a:pt x="256533" y="4533900"/>
                  </a:lnTo>
                  <a:lnTo>
                    <a:pt x="274530" y="4584700"/>
                  </a:lnTo>
                  <a:lnTo>
                    <a:pt x="293137" y="4622800"/>
                  </a:lnTo>
                  <a:lnTo>
                    <a:pt x="312355" y="4660900"/>
                  </a:lnTo>
                  <a:lnTo>
                    <a:pt x="332182" y="4699000"/>
                  </a:lnTo>
                  <a:lnTo>
                    <a:pt x="352619" y="4749800"/>
                  </a:lnTo>
                  <a:lnTo>
                    <a:pt x="373667" y="4787900"/>
                  </a:lnTo>
                  <a:lnTo>
                    <a:pt x="395324" y="4826000"/>
                  </a:lnTo>
                  <a:lnTo>
                    <a:pt x="417591" y="4864100"/>
                  </a:lnTo>
                  <a:lnTo>
                    <a:pt x="440469" y="4902200"/>
                  </a:lnTo>
                  <a:lnTo>
                    <a:pt x="463957" y="4953000"/>
                  </a:lnTo>
                  <a:lnTo>
                    <a:pt x="488054" y="4991100"/>
                  </a:lnTo>
                  <a:lnTo>
                    <a:pt x="512762" y="5029200"/>
                  </a:lnTo>
                  <a:lnTo>
                    <a:pt x="538080" y="5067300"/>
                  </a:lnTo>
                  <a:lnTo>
                    <a:pt x="564008" y="5105400"/>
                  </a:lnTo>
                  <a:lnTo>
                    <a:pt x="590546" y="5143500"/>
                  </a:lnTo>
                  <a:lnTo>
                    <a:pt x="617694" y="5181600"/>
                  </a:lnTo>
                  <a:lnTo>
                    <a:pt x="645452" y="5219700"/>
                  </a:lnTo>
                  <a:lnTo>
                    <a:pt x="673820" y="5257800"/>
                  </a:lnTo>
                  <a:lnTo>
                    <a:pt x="702799" y="5295900"/>
                  </a:lnTo>
                  <a:lnTo>
                    <a:pt x="732387" y="5334000"/>
                  </a:lnTo>
                  <a:lnTo>
                    <a:pt x="762585" y="5372100"/>
                  </a:lnTo>
                  <a:lnTo>
                    <a:pt x="793394" y="5397500"/>
                  </a:lnTo>
                  <a:lnTo>
                    <a:pt x="824812" y="5435600"/>
                  </a:lnTo>
                  <a:lnTo>
                    <a:pt x="856841" y="5473700"/>
                  </a:lnTo>
                  <a:lnTo>
                    <a:pt x="889480" y="5511800"/>
                  </a:lnTo>
                  <a:lnTo>
                    <a:pt x="922728" y="5537200"/>
                  </a:lnTo>
                  <a:lnTo>
                    <a:pt x="956587" y="5575300"/>
                  </a:lnTo>
                  <a:lnTo>
                    <a:pt x="990939" y="5613400"/>
                  </a:lnTo>
                  <a:lnTo>
                    <a:pt x="1025664" y="5638800"/>
                  </a:lnTo>
                  <a:lnTo>
                    <a:pt x="1060754" y="5676900"/>
                  </a:lnTo>
                  <a:lnTo>
                    <a:pt x="1096203" y="5715000"/>
                  </a:lnTo>
                  <a:lnTo>
                    <a:pt x="1168149" y="5765800"/>
                  </a:lnTo>
                  <a:lnTo>
                    <a:pt x="1204634" y="5803900"/>
                  </a:lnTo>
                  <a:lnTo>
                    <a:pt x="1278591" y="5854700"/>
                  </a:lnTo>
                  <a:lnTo>
                    <a:pt x="1316050" y="5892800"/>
                  </a:lnTo>
                  <a:lnTo>
                    <a:pt x="1391895" y="5943600"/>
                  </a:lnTo>
                  <a:lnTo>
                    <a:pt x="1507880" y="6019800"/>
                  </a:lnTo>
                  <a:lnTo>
                    <a:pt x="1666380" y="6121400"/>
                  </a:lnTo>
                  <a:lnTo>
                    <a:pt x="1706649" y="6134100"/>
                  </a:lnTo>
                  <a:lnTo>
                    <a:pt x="1787909" y="6184900"/>
                  </a:lnTo>
                  <a:lnTo>
                    <a:pt x="1828888" y="6197600"/>
                  </a:lnTo>
                  <a:lnTo>
                    <a:pt x="1870090" y="6223000"/>
                  </a:lnTo>
                  <a:lnTo>
                    <a:pt x="1911509" y="6235700"/>
                  </a:lnTo>
                  <a:lnTo>
                    <a:pt x="1953137" y="6261100"/>
                  </a:lnTo>
                  <a:lnTo>
                    <a:pt x="1994969" y="6273800"/>
                  </a:lnTo>
                  <a:lnTo>
                    <a:pt x="2036997" y="6299200"/>
                  </a:lnTo>
                  <a:lnTo>
                    <a:pt x="2164191" y="6337300"/>
                  </a:lnTo>
                  <a:lnTo>
                    <a:pt x="2206936" y="6362700"/>
                  </a:lnTo>
                  <a:lnTo>
                    <a:pt x="2510324" y="6451600"/>
                  </a:lnTo>
                  <a:lnTo>
                    <a:pt x="4021664" y="6451600"/>
                  </a:lnTo>
                  <a:lnTo>
                    <a:pt x="4325051" y="6362700"/>
                  </a:lnTo>
                  <a:lnTo>
                    <a:pt x="4367797" y="6337300"/>
                  </a:lnTo>
                  <a:lnTo>
                    <a:pt x="4494991" y="6299200"/>
                  </a:lnTo>
                  <a:lnTo>
                    <a:pt x="4537019" y="6273800"/>
                  </a:lnTo>
                  <a:lnTo>
                    <a:pt x="4578851" y="6261100"/>
                  </a:lnTo>
                  <a:lnTo>
                    <a:pt x="4620479" y="6235700"/>
                  </a:lnTo>
                  <a:lnTo>
                    <a:pt x="4661898" y="6223000"/>
                  </a:lnTo>
                  <a:lnTo>
                    <a:pt x="4703100" y="6197600"/>
                  </a:lnTo>
                  <a:lnTo>
                    <a:pt x="4744079" y="6184900"/>
                  </a:lnTo>
                  <a:lnTo>
                    <a:pt x="4825340" y="6134100"/>
                  </a:lnTo>
                  <a:lnTo>
                    <a:pt x="4865608" y="6121400"/>
                  </a:lnTo>
                  <a:lnTo>
                    <a:pt x="5024108" y="6019800"/>
                  </a:lnTo>
                  <a:lnTo>
                    <a:pt x="5140093" y="5943600"/>
                  </a:lnTo>
                  <a:lnTo>
                    <a:pt x="5215939" y="5892800"/>
                  </a:lnTo>
                  <a:lnTo>
                    <a:pt x="5253398" y="5854700"/>
                  </a:lnTo>
                  <a:lnTo>
                    <a:pt x="5327355" y="5803900"/>
                  </a:lnTo>
                  <a:lnTo>
                    <a:pt x="5363840" y="5765800"/>
                  </a:lnTo>
                  <a:lnTo>
                    <a:pt x="5435787" y="5715000"/>
                  </a:lnTo>
                  <a:lnTo>
                    <a:pt x="5471235" y="5676900"/>
                  </a:lnTo>
                  <a:lnTo>
                    <a:pt x="5506326" y="5638800"/>
                  </a:lnTo>
                  <a:lnTo>
                    <a:pt x="5541050" y="5613400"/>
                  </a:lnTo>
                  <a:lnTo>
                    <a:pt x="5575403" y="5575300"/>
                  </a:lnTo>
                  <a:lnTo>
                    <a:pt x="5609261" y="5537200"/>
                  </a:lnTo>
                  <a:lnTo>
                    <a:pt x="5642510" y="5511800"/>
                  </a:lnTo>
                  <a:lnTo>
                    <a:pt x="5675149" y="5473700"/>
                  </a:lnTo>
                  <a:lnTo>
                    <a:pt x="5707177" y="5435600"/>
                  </a:lnTo>
                  <a:lnTo>
                    <a:pt x="5738596" y="5397500"/>
                  </a:lnTo>
                  <a:lnTo>
                    <a:pt x="5769404" y="5372100"/>
                  </a:lnTo>
                  <a:lnTo>
                    <a:pt x="5799602" y="5334000"/>
                  </a:lnTo>
                  <a:lnTo>
                    <a:pt x="5829191" y="5295900"/>
                  </a:lnTo>
                  <a:lnTo>
                    <a:pt x="5858169" y="5257800"/>
                  </a:lnTo>
                  <a:lnTo>
                    <a:pt x="5886537" y="5219700"/>
                  </a:lnTo>
                  <a:lnTo>
                    <a:pt x="5914295" y="5181600"/>
                  </a:lnTo>
                  <a:lnTo>
                    <a:pt x="5941443" y="5143500"/>
                  </a:lnTo>
                  <a:lnTo>
                    <a:pt x="5967981" y="5105400"/>
                  </a:lnTo>
                  <a:lnTo>
                    <a:pt x="5993909" y="5067300"/>
                  </a:lnTo>
                  <a:lnTo>
                    <a:pt x="6019227" y="5029200"/>
                  </a:lnTo>
                  <a:lnTo>
                    <a:pt x="6043934" y="4991100"/>
                  </a:lnTo>
                  <a:lnTo>
                    <a:pt x="6068032" y="4953000"/>
                  </a:lnTo>
                  <a:lnTo>
                    <a:pt x="6091520" y="4902200"/>
                  </a:lnTo>
                  <a:lnTo>
                    <a:pt x="6114397" y="4864100"/>
                  </a:lnTo>
                  <a:lnTo>
                    <a:pt x="6136665" y="4826000"/>
                  </a:lnTo>
                  <a:lnTo>
                    <a:pt x="6158322" y="4787900"/>
                  </a:lnTo>
                  <a:lnTo>
                    <a:pt x="6179369" y="4749800"/>
                  </a:lnTo>
                  <a:lnTo>
                    <a:pt x="6199807" y="4699000"/>
                  </a:lnTo>
                  <a:lnTo>
                    <a:pt x="6219634" y="4660900"/>
                  </a:lnTo>
                  <a:lnTo>
                    <a:pt x="6238851" y="4622800"/>
                  </a:lnTo>
                  <a:lnTo>
                    <a:pt x="6257458" y="4584700"/>
                  </a:lnTo>
                  <a:lnTo>
                    <a:pt x="6275455" y="4533900"/>
                  </a:lnTo>
                  <a:lnTo>
                    <a:pt x="6292842" y="4495800"/>
                  </a:lnTo>
                  <a:lnTo>
                    <a:pt x="6309619" y="4457700"/>
                  </a:lnTo>
                  <a:lnTo>
                    <a:pt x="6325786" y="4406900"/>
                  </a:lnTo>
                  <a:lnTo>
                    <a:pt x="6341342" y="4368800"/>
                  </a:lnTo>
                  <a:lnTo>
                    <a:pt x="6356289" y="4330700"/>
                  </a:lnTo>
                  <a:lnTo>
                    <a:pt x="6370626" y="4279900"/>
                  </a:lnTo>
                  <a:lnTo>
                    <a:pt x="6384352" y="4241800"/>
                  </a:lnTo>
                  <a:lnTo>
                    <a:pt x="6397469" y="4203700"/>
                  </a:lnTo>
                  <a:lnTo>
                    <a:pt x="6409975" y="4152900"/>
                  </a:lnTo>
                  <a:lnTo>
                    <a:pt x="6421871" y="4114800"/>
                  </a:lnTo>
                  <a:lnTo>
                    <a:pt x="6433158" y="4064000"/>
                  </a:lnTo>
                  <a:lnTo>
                    <a:pt x="6443834" y="4025900"/>
                  </a:lnTo>
                  <a:lnTo>
                    <a:pt x="6453900" y="3975100"/>
                  </a:lnTo>
                  <a:lnTo>
                    <a:pt x="6463356" y="3937000"/>
                  </a:lnTo>
                  <a:lnTo>
                    <a:pt x="6472202" y="3886200"/>
                  </a:lnTo>
                  <a:lnTo>
                    <a:pt x="6480438" y="3848100"/>
                  </a:lnTo>
                  <a:lnTo>
                    <a:pt x="6488064" y="3797300"/>
                  </a:lnTo>
                  <a:lnTo>
                    <a:pt x="6495079" y="3759200"/>
                  </a:lnTo>
                  <a:lnTo>
                    <a:pt x="6501485" y="3721100"/>
                  </a:lnTo>
                  <a:lnTo>
                    <a:pt x="6507281" y="3670300"/>
                  </a:lnTo>
                  <a:lnTo>
                    <a:pt x="6512466" y="3619500"/>
                  </a:lnTo>
                  <a:lnTo>
                    <a:pt x="6517042" y="3581400"/>
                  </a:lnTo>
                  <a:lnTo>
                    <a:pt x="6521007" y="3530600"/>
                  </a:lnTo>
                  <a:lnTo>
                    <a:pt x="6524363" y="3492500"/>
                  </a:lnTo>
                  <a:lnTo>
                    <a:pt x="6527108" y="3441700"/>
                  </a:lnTo>
                  <a:lnTo>
                    <a:pt x="6529243" y="3403600"/>
                  </a:lnTo>
                  <a:lnTo>
                    <a:pt x="6530768" y="3352800"/>
                  </a:lnTo>
                  <a:lnTo>
                    <a:pt x="6531684" y="3314700"/>
                  </a:lnTo>
                  <a:lnTo>
                    <a:pt x="6531989" y="3263900"/>
                  </a:lnTo>
                  <a:lnTo>
                    <a:pt x="6531684" y="3225800"/>
                  </a:lnTo>
                  <a:lnTo>
                    <a:pt x="6530768" y="3175000"/>
                  </a:lnTo>
                  <a:lnTo>
                    <a:pt x="6529243" y="3136900"/>
                  </a:lnTo>
                  <a:lnTo>
                    <a:pt x="6527108" y="3086100"/>
                  </a:lnTo>
                  <a:lnTo>
                    <a:pt x="6524363" y="3048000"/>
                  </a:lnTo>
                  <a:lnTo>
                    <a:pt x="6521007" y="2997200"/>
                  </a:lnTo>
                  <a:lnTo>
                    <a:pt x="6517042" y="2959100"/>
                  </a:lnTo>
                  <a:lnTo>
                    <a:pt x="6512466" y="2908300"/>
                  </a:lnTo>
                  <a:lnTo>
                    <a:pt x="6507281" y="2870200"/>
                  </a:lnTo>
                  <a:lnTo>
                    <a:pt x="6501485" y="2819400"/>
                  </a:lnTo>
                  <a:lnTo>
                    <a:pt x="6495079" y="2781300"/>
                  </a:lnTo>
                  <a:lnTo>
                    <a:pt x="6488064" y="2730500"/>
                  </a:lnTo>
                  <a:lnTo>
                    <a:pt x="6480438" y="2692400"/>
                  </a:lnTo>
                  <a:lnTo>
                    <a:pt x="6472202" y="2641600"/>
                  </a:lnTo>
                  <a:lnTo>
                    <a:pt x="6463356" y="2603500"/>
                  </a:lnTo>
                  <a:lnTo>
                    <a:pt x="6453900" y="2552700"/>
                  </a:lnTo>
                  <a:lnTo>
                    <a:pt x="6443834" y="2514600"/>
                  </a:lnTo>
                  <a:lnTo>
                    <a:pt x="6433158" y="2463800"/>
                  </a:lnTo>
                  <a:lnTo>
                    <a:pt x="6421871" y="2425700"/>
                  </a:lnTo>
                  <a:lnTo>
                    <a:pt x="6409975" y="2387600"/>
                  </a:lnTo>
                  <a:lnTo>
                    <a:pt x="6397469" y="2336800"/>
                  </a:lnTo>
                  <a:lnTo>
                    <a:pt x="6384352" y="2298700"/>
                  </a:lnTo>
                  <a:lnTo>
                    <a:pt x="6370626" y="2247900"/>
                  </a:lnTo>
                  <a:lnTo>
                    <a:pt x="6356289" y="2209800"/>
                  </a:lnTo>
                  <a:lnTo>
                    <a:pt x="6341342" y="2171700"/>
                  </a:lnTo>
                  <a:lnTo>
                    <a:pt x="6325786" y="2120900"/>
                  </a:lnTo>
                  <a:lnTo>
                    <a:pt x="6309619" y="2082800"/>
                  </a:lnTo>
                  <a:lnTo>
                    <a:pt x="6292842" y="2044700"/>
                  </a:lnTo>
                  <a:lnTo>
                    <a:pt x="6275455" y="1993900"/>
                  </a:lnTo>
                  <a:lnTo>
                    <a:pt x="6257458" y="1955800"/>
                  </a:lnTo>
                  <a:lnTo>
                    <a:pt x="6238851" y="1917700"/>
                  </a:lnTo>
                  <a:lnTo>
                    <a:pt x="6219634" y="1866900"/>
                  </a:lnTo>
                  <a:lnTo>
                    <a:pt x="6199807" y="1828800"/>
                  </a:lnTo>
                  <a:lnTo>
                    <a:pt x="6179369" y="1790700"/>
                  </a:lnTo>
                  <a:lnTo>
                    <a:pt x="6158322" y="1752600"/>
                  </a:lnTo>
                  <a:lnTo>
                    <a:pt x="6136665" y="1714500"/>
                  </a:lnTo>
                  <a:lnTo>
                    <a:pt x="6114397" y="1663700"/>
                  </a:lnTo>
                  <a:lnTo>
                    <a:pt x="6091520" y="1625600"/>
                  </a:lnTo>
                  <a:lnTo>
                    <a:pt x="6068032" y="1587500"/>
                  </a:lnTo>
                  <a:lnTo>
                    <a:pt x="6043934" y="1549400"/>
                  </a:lnTo>
                  <a:lnTo>
                    <a:pt x="6019227" y="1511300"/>
                  </a:lnTo>
                  <a:lnTo>
                    <a:pt x="5993909" y="1473200"/>
                  </a:lnTo>
                  <a:lnTo>
                    <a:pt x="5967981" y="1435100"/>
                  </a:lnTo>
                  <a:lnTo>
                    <a:pt x="5941443" y="1397000"/>
                  </a:lnTo>
                  <a:lnTo>
                    <a:pt x="5914295" y="1358900"/>
                  </a:lnTo>
                  <a:lnTo>
                    <a:pt x="5886537" y="1320800"/>
                  </a:lnTo>
                  <a:lnTo>
                    <a:pt x="5858169" y="1282700"/>
                  </a:lnTo>
                  <a:lnTo>
                    <a:pt x="5829191" y="1244600"/>
                  </a:lnTo>
                  <a:lnTo>
                    <a:pt x="5799602" y="1206500"/>
                  </a:lnTo>
                  <a:lnTo>
                    <a:pt x="5769404" y="1168400"/>
                  </a:lnTo>
                  <a:lnTo>
                    <a:pt x="5738596" y="1130300"/>
                  </a:lnTo>
                  <a:lnTo>
                    <a:pt x="5707177" y="1092200"/>
                  </a:lnTo>
                  <a:lnTo>
                    <a:pt x="5675149" y="1066800"/>
                  </a:lnTo>
                  <a:lnTo>
                    <a:pt x="5642510" y="1028700"/>
                  </a:lnTo>
                  <a:lnTo>
                    <a:pt x="5609261" y="990600"/>
                  </a:lnTo>
                  <a:lnTo>
                    <a:pt x="5575403" y="952500"/>
                  </a:lnTo>
                  <a:lnTo>
                    <a:pt x="5541050" y="927100"/>
                  </a:lnTo>
                  <a:lnTo>
                    <a:pt x="5506326" y="889000"/>
                  </a:lnTo>
                  <a:lnTo>
                    <a:pt x="5471235" y="863600"/>
                  </a:lnTo>
                  <a:lnTo>
                    <a:pt x="5435787" y="825500"/>
                  </a:lnTo>
                  <a:lnTo>
                    <a:pt x="5399986" y="800100"/>
                  </a:lnTo>
                  <a:lnTo>
                    <a:pt x="5363840" y="762000"/>
                  </a:lnTo>
                  <a:lnTo>
                    <a:pt x="5290539" y="711200"/>
                  </a:lnTo>
                  <a:lnTo>
                    <a:pt x="5253398" y="673100"/>
                  </a:lnTo>
                  <a:lnTo>
                    <a:pt x="5140093" y="596900"/>
                  </a:lnTo>
                  <a:lnTo>
                    <a:pt x="4984883" y="495300"/>
                  </a:lnTo>
                  <a:lnTo>
                    <a:pt x="4825340" y="393700"/>
                  </a:lnTo>
                  <a:lnTo>
                    <a:pt x="4784828" y="381000"/>
                  </a:lnTo>
                  <a:lnTo>
                    <a:pt x="4703100" y="330200"/>
                  </a:lnTo>
                  <a:lnTo>
                    <a:pt x="4661898" y="317500"/>
                  </a:lnTo>
                  <a:lnTo>
                    <a:pt x="4620479" y="292100"/>
                  </a:lnTo>
                  <a:lnTo>
                    <a:pt x="4578851" y="279400"/>
                  </a:lnTo>
                  <a:lnTo>
                    <a:pt x="4537019" y="254000"/>
                  </a:lnTo>
                  <a:lnTo>
                    <a:pt x="4452773" y="228600"/>
                  </a:lnTo>
                  <a:lnTo>
                    <a:pt x="4410373" y="203200"/>
                  </a:lnTo>
                  <a:lnTo>
                    <a:pt x="3977808" y="76200"/>
                  </a:lnTo>
                  <a:close/>
                </a:path>
                <a:path w="6532245" h="6527800">
                  <a:moveTo>
                    <a:pt x="3845619" y="50800"/>
                  </a:moveTo>
                  <a:lnTo>
                    <a:pt x="2686369" y="50800"/>
                  </a:lnTo>
                  <a:lnTo>
                    <a:pt x="2598143" y="76200"/>
                  </a:lnTo>
                  <a:lnTo>
                    <a:pt x="3933844" y="76200"/>
                  </a:lnTo>
                  <a:lnTo>
                    <a:pt x="3845619" y="50800"/>
                  </a:lnTo>
                  <a:close/>
                </a:path>
                <a:path w="6532245" h="6527800">
                  <a:moveTo>
                    <a:pt x="3757041" y="38100"/>
                  </a:moveTo>
                  <a:lnTo>
                    <a:pt x="2774946" y="38100"/>
                  </a:lnTo>
                  <a:lnTo>
                    <a:pt x="2730617" y="50800"/>
                  </a:lnTo>
                  <a:lnTo>
                    <a:pt x="3801371" y="50800"/>
                  </a:lnTo>
                  <a:lnTo>
                    <a:pt x="3757041" y="38100"/>
                  </a:lnTo>
                  <a:close/>
                </a:path>
                <a:path w="6532245" h="6527800">
                  <a:moveTo>
                    <a:pt x="3668166" y="25400"/>
                  </a:moveTo>
                  <a:lnTo>
                    <a:pt x="2863821" y="25400"/>
                  </a:lnTo>
                  <a:lnTo>
                    <a:pt x="2819350" y="38100"/>
                  </a:lnTo>
                  <a:lnTo>
                    <a:pt x="3712637" y="38100"/>
                  </a:lnTo>
                  <a:lnTo>
                    <a:pt x="3668166" y="25400"/>
                  </a:lnTo>
                  <a:close/>
                </a:path>
                <a:path w="6532245" h="6527800">
                  <a:moveTo>
                    <a:pt x="3579047" y="12700"/>
                  </a:moveTo>
                  <a:lnTo>
                    <a:pt x="2952940" y="12700"/>
                  </a:lnTo>
                  <a:lnTo>
                    <a:pt x="2908354" y="25400"/>
                  </a:lnTo>
                  <a:lnTo>
                    <a:pt x="3623634" y="25400"/>
                  </a:lnTo>
                  <a:lnTo>
                    <a:pt x="3579047" y="12700"/>
                  </a:lnTo>
                  <a:close/>
                </a:path>
                <a:path w="6532245" h="6527800">
                  <a:moveTo>
                    <a:pt x="3400295" y="0"/>
                  </a:moveTo>
                  <a:lnTo>
                    <a:pt x="3131693" y="0"/>
                  </a:lnTo>
                  <a:lnTo>
                    <a:pt x="3086957" y="12700"/>
                  </a:lnTo>
                  <a:lnTo>
                    <a:pt x="3445030" y="12700"/>
                  </a:lnTo>
                  <a:lnTo>
                    <a:pt x="3400295" y="0"/>
                  </a:lnTo>
                  <a:close/>
                </a:path>
              </a:pathLst>
            </a:custGeom>
            <a:solidFill>
              <a:srgbClr val="3C7DEC"/>
            </a:solidFill>
          </p:spPr>
          <p:txBody>
            <a:bodyPr wrap="square" lIns="0" tIns="0" rIns="0" bIns="0" rtlCol="0"/>
            <a:lstStyle/>
            <a:p>
              <a:endParaRPr sz="819"/>
            </a:p>
          </p:txBody>
        </p:sp>
        <p:sp>
          <p:nvSpPr>
            <p:cNvPr id="4" name="object 4"/>
            <p:cNvSpPr/>
            <p:nvPr/>
          </p:nvSpPr>
          <p:spPr>
            <a:xfrm>
              <a:off x="6141161" y="2720421"/>
              <a:ext cx="6532245" cy="6532245"/>
            </a:xfrm>
            <a:custGeom>
              <a:avLst/>
              <a:gdLst/>
              <a:ahLst/>
              <a:cxnLst/>
              <a:rect l="l" t="t" r="r" b="b"/>
              <a:pathLst>
                <a:path w="6532245" h="6532245">
                  <a:moveTo>
                    <a:pt x="5575399" y="956587"/>
                  </a:moveTo>
                  <a:lnTo>
                    <a:pt x="5609258" y="990939"/>
                  </a:lnTo>
                  <a:lnTo>
                    <a:pt x="5642507" y="1025664"/>
                  </a:lnTo>
                  <a:lnTo>
                    <a:pt x="5675146" y="1060754"/>
                  </a:lnTo>
                  <a:lnTo>
                    <a:pt x="5707174" y="1096202"/>
                  </a:lnTo>
                  <a:lnTo>
                    <a:pt x="5738593" y="1132003"/>
                  </a:lnTo>
                  <a:lnTo>
                    <a:pt x="5769401" y="1168149"/>
                  </a:lnTo>
                  <a:lnTo>
                    <a:pt x="5799599" y="1204633"/>
                  </a:lnTo>
                  <a:lnTo>
                    <a:pt x="5829188" y="1241449"/>
                  </a:lnTo>
                  <a:lnTo>
                    <a:pt x="5858166" y="1278590"/>
                  </a:lnTo>
                  <a:lnTo>
                    <a:pt x="5886534" y="1316049"/>
                  </a:lnTo>
                  <a:lnTo>
                    <a:pt x="5914292" y="1353820"/>
                  </a:lnTo>
                  <a:lnTo>
                    <a:pt x="5941440" y="1391895"/>
                  </a:lnTo>
                  <a:lnTo>
                    <a:pt x="5967978" y="1430268"/>
                  </a:lnTo>
                  <a:lnTo>
                    <a:pt x="5993906" y="1468932"/>
                  </a:lnTo>
                  <a:lnTo>
                    <a:pt x="6019224" y="1507880"/>
                  </a:lnTo>
                  <a:lnTo>
                    <a:pt x="6043932" y="1547105"/>
                  </a:lnTo>
                  <a:lnTo>
                    <a:pt x="6068029" y="1586602"/>
                  </a:lnTo>
                  <a:lnTo>
                    <a:pt x="6091517" y="1626362"/>
                  </a:lnTo>
                  <a:lnTo>
                    <a:pt x="6114395" y="1666380"/>
                  </a:lnTo>
                  <a:lnTo>
                    <a:pt x="6136662" y="1706648"/>
                  </a:lnTo>
                  <a:lnTo>
                    <a:pt x="6158319" y="1747160"/>
                  </a:lnTo>
                  <a:lnTo>
                    <a:pt x="6179367" y="1787908"/>
                  </a:lnTo>
                  <a:lnTo>
                    <a:pt x="6199804" y="1828887"/>
                  </a:lnTo>
                  <a:lnTo>
                    <a:pt x="6219631" y="1870089"/>
                  </a:lnTo>
                  <a:lnTo>
                    <a:pt x="6238848" y="1911508"/>
                  </a:lnTo>
                  <a:lnTo>
                    <a:pt x="6257456" y="1953137"/>
                  </a:lnTo>
                  <a:lnTo>
                    <a:pt x="6275453" y="1994968"/>
                  </a:lnTo>
                  <a:lnTo>
                    <a:pt x="6292840" y="2036996"/>
                  </a:lnTo>
                  <a:lnTo>
                    <a:pt x="6309616" y="2079214"/>
                  </a:lnTo>
                  <a:lnTo>
                    <a:pt x="6325783" y="2121614"/>
                  </a:lnTo>
                  <a:lnTo>
                    <a:pt x="6341340" y="2164190"/>
                  </a:lnTo>
                  <a:lnTo>
                    <a:pt x="6356287" y="2206936"/>
                  </a:lnTo>
                  <a:lnTo>
                    <a:pt x="6370623" y="2249844"/>
                  </a:lnTo>
                  <a:lnTo>
                    <a:pt x="6384350" y="2292907"/>
                  </a:lnTo>
                  <a:lnTo>
                    <a:pt x="6397466" y="2336120"/>
                  </a:lnTo>
                  <a:lnTo>
                    <a:pt x="6409973" y="2379474"/>
                  </a:lnTo>
                  <a:lnTo>
                    <a:pt x="6421869" y="2422964"/>
                  </a:lnTo>
                  <a:lnTo>
                    <a:pt x="6433155" y="2466583"/>
                  </a:lnTo>
                  <a:lnTo>
                    <a:pt x="6443831" y="2510323"/>
                  </a:lnTo>
                  <a:lnTo>
                    <a:pt x="6453897" y="2554179"/>
                  </a:lnTo>
                  <a:lnTo>
                    <a:pt x="6463354" y="2598143"/>
                  </a:lnTo>
                  <a:lnTo>
                    <a:pt x="6472200" y="2642208"/>
                  </a:lnTo>
                  <a:lnTo>
                    <a:pt x="6480435" y="2686368"/>
                  </a:lnTo>
                  <a:lnTo>
                    <a:pt x="6488061" y="2730616"/>
                  </a:lnTo>
                  <a:lnTo>
                    <a:pt x="6495077" y="2774945"/>
                  </a:lnTo>
                  <a:lnTo>
                    <a:pt x="6501483" y="2819349"/>
                  </a:lnTo>
                  <a:lnTo>
                    <a:pt x="6507278" y="2863821"/>
                  </a:lnTo>
                  <a:lnTo>
                    <a:pt x="6512464" y="2908353"/>
                  </a:lnTo>
                  <a:lnTo>
                    <a:pt x="6517040" y="2952940"/>
                  </a:lnTo>
                  <a:lnTo>
                    <a:pt x="6521005" y="2997573"/>
                  </a:lnTo>
                  <a:lnTo>
                    <a:pt x="6524360" y="3042248"/>
                  </a:lnTo>
                  <a:lnTo>
                    <a:pt x="6527106" y="3086956"/>
                  </a:lnTo>
                  <a:lnTo>
                    <a:pt x="6529241" y="3131692"/>
                  </a:lnTo>
                  <a:lnTo>
                    <a:pt x="6530766" y="3176447"/>
                  </a:lnTo>
                  <a:lnTo>
                    <a:pt x="6531681" y="3221217"/>
                  </a:lnTo>
                  <a:lnTo>
                    <a:pt x="6531986" y="3265993"/>
                  </a:lnTo>
                  <a:lnTo>
                    <a:pt x="6531681" y="3310769"/>
                  </a:lnTo>
                  <a:lnTo>
                    <a:pt x="6530766" y="3355538"/>
                  </a:lnTo>
                  <a:lnTo>
                    <a:pt x="6529241" y="3400294"/>
                  </a:lnTo>
                  <a:lnTo>
                    <a:pt x="6527106" y="3445029"/>
                  </a:lnTo>
                  <a:lnTo>
                    <a:pt x="6524360" y="3489738"/>
                  </a:lnTo>
                  <a:lnTo>
                    <a:pt x="6521005" y="3534412"/>
                  </a:lnTo>
                  <a:lnTo>
                    <a:pt x="6517040" y="3579046"/>
                  </a:lnTo>
                  <a:lnTo>
                    <a:pt x="6512464" y="3623633"/>
                  </a:lnTo>
                  <a:lnTo>
                    <a:pt x="6507278" y="3668165"/>
                  </a:lnTo>
                  <a:lnTo>
                    <a:pt x="6501483" y="3712637"/>
                  </a:lnTo>
                  <a:lnTo>
                    <a:pt x="6495077" y="3757040"/>
                  </a:lnTo>
                  <a:lnTo>
                    <a:pt x="6488061" y="3801370"/>
                  </a:lnTo>
                  <a:lnTo>
                    <a:pt x="6480435" y="3845618"/>
                  </a:lnTo>
                  <a:lnTo>
                    <a:pt x="6472200" y="3889778"/>
                  </a:lnTo>
                  <a:lnTo>
                    <a:pt x="6463354" y="3933843"/>
                  </a:lnTo>
                  <a:lnTo>
                    <a:pt x="6453897" y="3977807"/>
                  </a:lnTo>
                  <a:lnTo>
                    <a:pt x="6443831" y="4021662"/>
                  </a:lnTo>
                  <a:lnTo>
                    <a:pt x="6433155" y="4065403"/>
                  </a:lnTo>
                  <a:lnTo>
                    <a:pt x="6421869" y="4109021"/>
                  </a:lnTo>
                  <a:lnTo>
                    <a:pt x="6409973" y="4152511"/>
                  </a:lnTo>
                  <a:lnTo>
                    <a:pt x="6397466" y="4195866"/>
                  </a:lnTo>
                  <a:lnTo>
                    <a:pt x="6384350" y="4239079"/>
                  </a:lnTo>
                  <a:lnTo>
                    <a:pt x="6370623" y="4282142"/>
                  </a:lnTo>
                  <a:lnTo>
                    <a:pt x="6356287" y="4325050"/>
                  </a:lnTo>
                  <a:lnTo>
                    <a:pt x="6341340" y="4367796"/>
                  </a:lnTo>
                  <a:lnTo>
                    <a:pt x="6325783" y="4410372"/>
                  </a:lnTo>
                  <a:lnTo>
                    <a:pt x="6309616" y="4452772"/>
                  </a:lnTo>
                  <a:lnTo>
                    <a:pt x="6292840" y="4494989"/>
                  </a:lnTo>
                  <a:lnTo>
                    <a:pt x="6275453" y="4537017"/>
                  </a:lnTo>
                  <a:lnTo>
                    <a:pt x="6257456" y="4578849"/>
                  </a:lnTo>
                  <a:lnTo>
                    <a:pt x="6238848" y="4620478"/>
                  </a:lnTo>
                  <a:lnTo>
                    <a:pt x="6219631" y="4661896"/>
                  </a:lnTo>
                  <a:lnTo>
                    <a:pt x="6199804" y="4703099"/>
                  </a:lnTo>
                  <a:lnTo>
                    <a:pt x="6179367" y="4744077"/>
                  </a:lnTo>
                  <a:lnTo>
                    <a:pt x="6158319" y="4784826"/>
                  </a:lnTo>
                  <a:lnTo>
                    <a:pt x="6136662" y="4825338"/>
                  </a:lnTo>
                  <a:lnTo>
                    <a:pt x="6114395" y="4865606"/>
                  </a:lnTo>
                  <a:lnTo>
                    <a:pt x="6091517" y="4905624"/>
                  </a:lnTo>
                  <a:lnTo>
                    <a:pt x="6068029" y="4945384"/>
                  </a:lnTo>
                  <a:lnTo>
                    <a:pt x="6043932" y="4984881"/>
                  </a:lnTo>
                  <a:lnTo>
                    <a:pt x="6019224" y="5024106"/>
                  </a:lnTo>
                  <a:lnTo>
                    <a:pt x="5993906" y="5063054"/>
                  </a:lnTo>
                  <a:lnTo>
                    <a:pt x="5967978" y="5101718"/>
                  </a:lnTo>
                  <a:lnTo>
                    <a:pt x="5941440" y="5140091"/>
                  </a:lnTo>
                  <a:lnTo>
                    <a:pt x="5914292" y="5178166"/>
                  </a:lnTo>
                  <a:lnTo>
                    <a:pt x="5886534" y="5215937"/>
                  </a:lnTo>
                  <a:lnTo>
                    <a:pt x="5858166" y="5253396"/>
                  </a:lnTo>
                  <a:lnTo>
                    <a:pt x="5829188" y="5290537"/>
                  </a:lnTo>
                  <a:lnTo>
                    <a:pt x="5799599" y="5327353"/>
                  </a:lnTo>
                  <a:lnTo>
                    <a:pt x="5769401" y="5363837"/>
                  </a:lnTo>
                  <a:lnTo>
                    <a:pt x="5738593" y="5399983"/>
                  </a:lnTo>
                  <a:lnTo>
                    <a:pt x="5707174" y="5435784"/>
                  </a:lnTo>
                  <a:lnTo>
                    <a:pt x="5675146" y="5471233"/>
                  </a:lnTo>
                  <a:lnTo>
                    <a:pt x="5642507" y="5506323"/>
                  </a:lnTo>
                  <a:lnTo>
                    <a:pt x="5609258" y="5541047"/>
                  </a:lnTo>
                  <a:lnTo>
                    <a:pt x="5575399" y="5575399"/>
                  </a:lnTo>
                  <a:lnTo>
                    <a:pt x="5541047" y="5609258"/>
                  </a:lnTo>
                  <a:lnTo>
                    <a:pt x="5506323" y="5642507"/>
                  </a:lnTo>
                  <a:lnTo>
                    <a:pt x="5471233" y="5675146"/>
                  </a:lnTo>
                  <a:lnTo>
                    <a:pt x="5435784" y="5707174"/>
                  </a:lnTo>
                  <a:lnTo>
                    <a:pt x="5399983" y="5738593"/>
                  </a:lnTo>
                  <a:lnTo>
                    <a:pt x="5363837" y="5769401"/>
                  </a:lnTo>
                  <a:lnTo>
                    <a:pt x="5327353" y="5799599"/>
                  </a:lnTo>
                  <a:lnTo>
                    <a:pt x="5290537" y="5829188"/>
                  </a:lnTo>
                  <a:lnTo>
                    <a:pt x="5253396" y="5858166"/>
                  </a:lnTo>
                  <a:lnTo>
                    <a:pt x="5215937" y="5886534"/>
                  </a:lnTo>
                  <a:lnTo>
                    <a:pt x="5178166" y="5914292"/>
                  </a:lnTo>
                  <a:lnTo>
                    <a:pt x="5140091" y="5941440"/>
                  </a:lnTo>
                  <a:lnTo>
                    <a:pt x="5101718" y="5967978"/>
                  </a:lnTo>
                  <a:lnTo>
                    <a:pt x="5063054" y="5993906"/>
                  </a:lnTo>
                  <a:lnTo>
                    <a:pt x="5024106" y="6019224"/>
                  </a:lnTo>
                  <a:lnTo>
                    <a:pt x="4984881" y="6043932"/>
                  </a:lnTo>
                  <a:lnTo>
                    <a:pt x="4945384" y="6068029"/>
                  </a:lnTo>
                  <a:lnTo>
                    <a:pt x="4905624" y="6091517"/>
                  </a:lnTo>
                  <a:lnTo>
                    <a:pt x="4865606" y="6114395"/>
                  </a:lnTo>
                  <a:lnTo>
                    <a:pt x="4825338" y="6136662"/>
                  </a:lnTo>
                  <a:lnTo>
                    <a:pt x="4784826" y="6158319"/>
                  </a:lnTo>
                  <a:lnTo>
                    <a:pt x="4744077" y="6179367"/>
                  </a:lnTo>
                  <a:lnTo>
                    <a:pt x="4703099" y="6199804"/>
                  </a:lnTo>
                  <a:lnTo>
                    <a:pt x="4661896" y="6219631"/>
                  </a:lnTo>
                  <a:lnTo>
                    <a:pt x="4620478" y="6238848"/>
                  </a:lnTo>
                  <a:lnTo>
                    <a:pt x="4578849" y="6257456"/>
                  </a:lnTo>
                  <a:lnTo>
                    <a:pt x="4537017" y="6275453"/>
                  </a:lnTo>
                  <a:lnTo>
                    <a:pt x="4494989" y="6292840"/>
                  </a:lnTo>
                  <a:lnTo>
                    <a:pt x="4452772" y="6309616"/>
                  </a:lnTo>
                  <a:lnTo>
                    <a:pt x="4410372" y="6325783"/>
                  </a:lnTo>
                  <a:lnTo>
                    <a:pt x="4367796" y="6341340"/>
                  </a:lnTo>
                  <a:lnTo>
                    <a:pt x="4325050" y="6356287"/>
                  </a:lnTo>
                  <a:lnTo>
                    <a:pt x="4282142" y="6370623"/>
                  </a:lnTo>
                  <a:lnTo>
                    <a:pt x="4239079" y="6384350"/>
                  </a:lnTo>
                  <a:lnTo>
                    <a:pt x="4195866" y="6397466"/>
                  </a:lnTo>
                  <a:lnTo>
                    <a:pt x="4152511" y="6409973"/>
                  </a:lnTo>
                  <a:lnTo>
                    <a:pt x="4109021" y="6421869"/>
                  </a:lnTo>
                  <a:lnTo>
                    <a:pt x="4065403" y="6433155"/>
                  </a:lnTo>
                  <a:lnTo>
                    <a:pt x="4021662" y="6443831"/>
                  </a:lnTo>
                  <a:lnTo>
                    <a:pt x="3977807" y="6453897"/>
                  </a:lnTo>
                  <a:lnTo>
                    <a:pt x="3933843" y="6463354"/>
                  </a:lnTo>
                  <a:lnTo>
                    <a:pt x="3889778" y="6472200"/>
                  </a:lnTo>
                  <a:lnTo>
                    <a:pt x="3845618" y="6480435"/>
                  </a:lnTo>
                  <a:lnTo>
                    <a:pt x="3801370" y="6488061"/>
                  </a:lnTo>
                  <a:lnTo>
                    <a:pt x="3757040" y="6495077"/>
                  </a:lnTo>
                  <a:lnTo>
                    <a:pt x="3712637" y="6501483"/>
                  </a:lnTo>
                  <a:lnTo>
                    <a:pt x="3668165" y="6507278"/>
                  </a:lnTo>
                  <a:lnTo>
                    <a:pt x="3623633" y="6512464"/>
                  </a:lnTo>
                  <a:lnTo>
                    <a:pt x="3579046" y="6517040"/>
                  </a:lnTo>
                  <a:lnTo>
                    <a:pt x="3534412" y="6521005"/>
                  </a:lnTo>
                  <a:lnTo>
                    <a:pt x="3489738" y="6524360"/>
                  </a:lnTo>
                  <a:lnTo>
                    <a:pt x="3445029" y="6527106"/>
                  </a:lnTo>
                  <a:lnTo>
                    <a:pt x="3400294" y="6529241"/>
                  </a:lnTo>
                  <a:lnTo>
                    <a:pt x="3355538" y="6530766"/>
                  </a:lnTo>
                  <a:lnTo>
                    <a:pt x="3310769" y="6531681"/>
                  </a:lnTo>
                  <a:lnTo>
                    <a:pt x="3265993" y="6531986"/>
                  </a:lnTo>
                  <a:lnTo>
                    <a:pt x="3221217" y="6531681"/>
                  </a:lnTo>
                  <a:lnTo>
                    <a:pt x="3176447" y="6530766"/>
                  </a:lnTo>
                  <a:lnTo>
                    <a:pt x="3131692" y="6529241"/>
                  </a:lnTo>
                  <a:lnTo>
                    <a:pt x="3086956" y="6527106"/>
                  </a:lnTo>
                  <a:lnTo>
                    <a:pt x="3042248" y="6524360"/>
                  </a:lnTo>
                  <a:lnTo>
                    <a:pt x="2997573" y="6521005"/>
                  </a:lnTo>
                  <a:lnTo>
                    <a:pt x="2952940" y="6517040"/>
                  </a:lnTo>
                  <a:lnTo>
                    <a:pt x="2908353" y="6512464"/>
                  </a:lnTo>
                  <a:lnTo>
                    <a:pt x="2863821" y="6507278"/>
                  </a:lnTo>
                  <a:lnTo>
                    <a:pt x="2819349" y="6501483"/>
                  </a:lnTo>
                  <a:lnTo>
                    <a:pt x="2774945" y="6495077"/>
                  </a:lnTo>
                  <a:lnTo>
                    <a:pt x="2730616" y="6488061"/>
                  </a:lnTo>
                  <a:lnTo>
                    <a:pt x="2686368" y="6480435"/>
                  </a:lnTo>
                  <a:lnTo>
                    <a:pt x="2642208" y="6472200"/>
                  </a:lnTo>
                  <a:lnTo>
                    <a:pt x="2598143" y="6463354"/>
                  </a:lnTo>
                  <a:lnTo>
                    <a:pt x="2554179" y="6453897"/>
                  </a:lnTo>
                  <a:lnTo>
                    <a:pt x="2510323" y="6443831"/>
                  </a:lnTo>
                  <a:lnTo>
                    <a:pt x="2466583" y="6433155"/>
                  </a:lnTo>
                  <a:lnTo>
                    <a:pt x="2422964" y="6421869"/>
                  </a:lnTo>
                  <a:lnTo>
                    <a:pt x="2379474" y="6409973"/>
                  </a:lnTo>
                  <a:lnTo>
                    <a:pt x="2336120" y="6397466"/>
                  </a:lnTo>
                  <a:lnTo>
                    <a:pt x="2292907" y="6384350"/>
                  </a:lnTo>
                  <a:lnTo>
                    <a:pt x="2249844" y="6370623"/>
                  </a:lnTo>
                  <a:lnTo>
                    <a:pt x="2206936" y="6356287"/>
                  </a:lnTo>
                  <a:lnTo>
                    <a:pt x="2164190" y="6341340"/>
                  </a:lnTo>
                  <a:lnTo>
                    <a:pt x="2121614" y="6325783"/>
                  </a:lnTo>
                  <a:lnTo>
                    <a:pt x="2079214" y="6309616"/>
                  </a:lnTo>
                  <a:lnTo>
                    <a:pt x="2036996" y="6292840"/>
                  </a:lnTo>
                  <a:lnTo>
                    <a:pt x="1994968" y="6275453"/>
                  </a:lnTo>
                  <a:lnTo>
                    <a:pt x="1953137" y="6257456"/>
                  </a:lnTo>
                  <a:lnTo>
                    <a:pt x="1911508" y="6238848"/>
                  </a:lnTo>
                  <a:lnTo>
                    <a:pt x="1870089" y="6219631"/>
                  </a:lnTo>
                  <a:lnTo>
                    <a:pt x="1828887" y="6199804"/>
                  </a:lnTo>
                  <a:lnTo>
                    <a:pt x="1787908" y="6179367"/>
                  </a:lnTo>
                  <a:lnTo>
                    <a:pt x="1747160" y="6158319"/>
                  </a:lnTo>
                  <a:lnTo>
                    <a:pt x="1706648" y="6136662"/>
                  </a:lnTo>
                  <a:lnTo>
                    <a:pt x="1666380" y="6114395"/>
                  </a:lnTo>
                  <a:lnTo>
                    <a:pt x="1626362" y="6091517"/>
                  </a:lnTo>
                  <a:lnTo>
                    <a:pt x="1586602" y="6068029"/>
                  </a:lnTo>
                  <a:lnTo>
                    <a:pt x="1547105" y="6043932"/>
                  </a:lnTo>
                  <a:lnTo>
                    <a:pt x="1507880" y="6019224"/>
                  </a:lnTo>
                  <a:lnTo>
                    <a:pt x="1468932" y="5993906"/>
                  </a:lnTo>
                  <a:lnTo>
                    <a:pt x="1430268" y="5967978"/>
                  </a:lnTo>
                  <a:lnTo>
                    <a:pt x="1391895" y="5941440"/>
                  </a:lnTo>
                  <a:lnTo>
                    <a:pt x="1353820" y="5914292"/>
                  </a:lnTo>
                  <a:lnTo>
                    <a:pt x="1316049" y="5886534"/>
                  </a:lnTo>
                  <a:lnTo>
                    <a:pt x="1278590" y="5858166"/>
                  </a:lnTo>
                  <a:lnTo>
                    <a:pt x="1241449" y="5829188"/>
                  </a:lnTo>
                  <a:lnTo>
                    <a:pt x="1204633" y="5799599"/>
                  </a:lnTo>
                  <a:lnTo>
                    <a:pt x="1168149" y="5769401"/>
                  </a:lnTo>
                  <a:lnTo>
                    <a:pt x="1132003" y="5738593"/>
                  </a:lnTo>
                  <a:lnTo>
                    <a:pt x="1096202" y="5707174"/>
                  </a:lnTo>
                  <a:lnTo>
                    <a:pt x="1060754" y="5675146"/>
                  </a:lnTo>
                  <a:lnTo>
                    <a:pt x="1025664" y="5642507"/>
                  </a:lnTo>
                  <a:lnTo>
                    <a:pt x="990939" y="5609258"/>
                  </a:lnTo>
                  <a:lnTo>
                    <a:pt x="956587" y="5575399"/>
                  </a:lnTo>
                  <a:lnTo>
                    <a:pt x="922728" y="5541047"/>
                  </a:lnTo>
                  <a:lnTo>
                    <a:pt x="889479" y="5506323"/>
                  </a:lnTo>
                  <a:lnTo>
                    <a:pt x="856841" y="5471233"/>
                  </a:lnTo>
                  <a:lnTo>
                    <a:pt x="824812" y="5435784"/>
                  </a:lnTo>
                  <a:lnTo>
                    <a:pt x="793394" y="5399983"/>
                  </a:lnTo>
                  <a:lnTo>
                    <a:pt x="762585" y="5363837"/>
                  </a:lnTo>
                  <a:lnTo>
                    <a:pt x="732387" y="5327353"/>
                  </a:lnTo>
                  <a:lnTo>
                    <a:pt x="702798" y="5290537"/>
                  </a:lnTo>
                  <a:lnTo>
                    <a:pt x="673820" y="5253396"/>
                  </a:lnTo>
                  <a:lnTo>
                    <a:pt x="645452" y="5215937"/>
                  </a:lnTo>
                  <a:lnTo>
                    <a:pt x="617694" y="5178166"/>
                  </a:lnTo>
                  <a:lnTo>
                    <a:pt x="590546" y="5140091"/>
                  </a:lnTo>
                  <a:lnTo>
                    <a:pt x="564008" y="5101718"/>
                  </a:lnTo>
                  <a:lnTo>
                    <a:pt x="538080" y="5063054"/>
                  </a:lnTo>
                  <a:lnTo>
                    <a:pt x="512762" y="5024106"/>
                  </a:lnTo>
                  <a:lnTo>
                    <a:pt x="488054" y="4984881"/>
                  </a:lnTo>
                  <a:lnTo>
                    <a:pt x="463957" y="4945384"/>
                  </a:lnTo>
                  <a:lnTo>
                    <a:pt x="440469" y="4905624"/>
                  </a:lnTo>
                  <a:lnTo>
                    <a:pt x="417591" y="4865606"/>
                  </a:lnTo>
                  <a:lnTo>
                    <a:pt x="395324" y="4825338"/>
                  </a:lnTo>
                  <a:lnTo>
                    <a:pt x="373666" y="4784826"/>
                  </a:lnTo>
                  <a:lnTo>
                    <a:pt x="352619" y="4744077"/>
                  </a:lnTo>
                  <a:lnTo>
                    <a:pt x="332182" y="4703099"/>
                  </a:lnTo>
                  <a:lnTo>
                    <a:pt x="312355" y="4661896"/>
                  </a:lnTo>
                  <a:lnTo>
                    <a:pt x="293137" y="4620478"/>
                  </a:lnTo>
                  <a:lnTo>
                    <a:pt x="274530" y="4578849"/>
                  </a:lnTo>
                  <a:lnTo>
                    <a:pt x="256533" y="4537017"/>
                  </a:lnTo>
                  <a:lnTo>
                    <a:pt x="239146" y="4494989"/>
                  </a:lnTo>
                  <a:lnTo>
                    <a:pt x="222369" y="4452772"/>
                  </a:lnTo>
                  <a:lnTo>
                    <a:pt x="206203" y="4410372"/>
                  </a:lnTo>
                  <a:lnTo>
                    <a:pt x="190646" y="4367796"/>
                  </a:lnTo>
                  <a:lnTo>
                    <a:pt x="175699" y="4325050"/>
                  </a:lnTo>
                  <a:lnTo>
                    <a:pt x="161363" y="4282142"/>
                  </a:lnTo>
                  <a:lnTo>
                    <a:pt x="147636" y="4239079"/>
                  </a:lnTo>
                  <a:lnTo>
                    <a:pt x="134520" y="4195866"/>
                  </a:lnTo>
                  <a:lnTo>
                    <a:pt x="122013" y="4152511"/>
                  </a:lnTo>
                  <a:lnTo>
                    <a:pt x="110117" y="4109021"/>
                  </a:lnTo>
                  <a:lnTo>
                    <a:pt x="98831" y="4065403"/>
                  </a:lnTo>
                  <a:lnTo>
                    <a:pt x="88154" y="4021662"/>
                  </a:lnTo>
                  <a:lnTo>
                    <a:pt x="78088" y="3977807"/>
                  </a:lnTo>
                  <a:lnTo>
                    <a:pt x="68632" y="3933843"/>
                  </a:lnTo>
                  <a:lnTo>
                    <a:pt x="59786" y="3889778"/>
                  </a:lnTo>
                  <a:lnTo>
                    <a:pt x="51550" y="3845618"/>
                  </a:lnTo>
                  <a:lnTo>
                    <a:pt x="43924" y="3801370"/>
                  </a:lnTo>
                  <a:lnTo>
                    <a:pt x="36909" y="3757040"/>
                  </a:lnTo>
                  <a:lnTo>
                    <a:pt x="30503" y="3712637"/>
                  </a:lnTo>
                  <a:lnTo>
                    <a:pt x="24707" y="3668165"/>
                  </a:lnTo>
                  <a:lnTo>
                    <a:pt x="19522" y="3623633"/>
                  </a:lnTo>
                  <a:lnTo>
                    <a:pt x="14946" y="3579046"/>
                  </a:lnTo>
                  <a:lnTo>
                    <a:pt x="10981" y="3534412"/>
                  </a:lnTo>
                  <a:lnTo>
                    <a:pt x="7625" y="3489738"/>
                  </a:lnTo>
                  <a:lnTo>
                    <a:pt x="4880" y="3445029"/>
                  </a:lnTo>
                  <a:lnTo>
                    <a:pt x="2745" y="3400294"/>
                  </a:lnTo>
                  <a:lnTo>
                    <a:pt x="1220" y="3355538"/>
                  </a:lnTo>
                  <a:lnTo>
                    <a:pt x="305" y="3310769"/>
                  </a:lnTo>
                  <a:lnTo>
                    <a:pt x="0" y="3265993"/>
                  </a:lnTo>
                  <a:lnTo>
                    <a:pt x="305" y="3221217"/>
                  </a:lnTo>
                  <a:lnTo>
                    <a:pt x="1220" y="3176447"/>
                  </a:lnTo>
                  <a:lnTo>
                    <a:pt x="2745" y="3131692"/>
                  </a:lnTo>
                  <a:lnTo>
                    <a:pt x="4880" y="3086956"/>
                  </a:lnTo>
                  <a:lnTo>
                    <a:pt x="7625" y="3042248"/>
                  </a:lnTo>
                  <a:lnTo>
                    <a:pt x="10981" y="2997573"/>
                  </a:lnTo>
                  <a:lnTo>
                    <a:pt x="14946" y="2952940"/>
                  </a:lnTo>
                  <a:lnTo>
                    <a:pt x="19522" y="2908353"/>
                  </a:lnTo>
                  <a:lnTo>
                    <a:pt x="24707" y="2863821"/>
                  </a:lnTo>
                  <a:lnTo>
                    <a:pt x="30503" y="2819349"/>
                  </a:lnTo>
                  <a:lnTo>
                    <a:pt x="36909" y="2774945"/>
                  </a:lnTo>
                  <a:lnTo>
                    <a:pt x="43924" y="2730616"/>
                  </a:lnTo>
                  <a:lnTo>
                    <a:pt x="51550" y="2686368"/>
                  </a:lnTo>
                  <a:lnTo>
                    <a:pt x="59786" y="2642208"/>
                  </a:lnTo>
                  <a:lnTo>
                    <a:pt x="68632" y="2598143"/>
                  </a:lnTo>
                  <a:lnTo>
                    <a:pt x="78088" y="2554179"/>
                  </a:lnTo>
                  <a:lnTo>
                    <a:pt x="88154" y="2510323"/>
                  </a:lnTo>
                  <a:lnTo>
                    <a:pt x="98831" y="2466583"/>
                  </a:lnTo>
                  <a:lnTo>
                    <a:pt x="110117" y="2422964"/>
                  </a:lnTo>
                  <a:lnTo>
                    <a:pt x="122013" y="2379474"/>
                  </a:lnTo>
                  <a:lnTo>
                    <a:pt x="134520" y="2336120"/>
                  </a:lnTo>
                  <a:lnTo>
                    <a:pt x="147636" y="2292907"/>
                  </a:lnTo>
                  <a:lnTo>
                    <a:pt x="161363" y="2249844"/>
                  </a:lnTo>
                  <a:lnTo>
                    <a:pt x="175699" y="2206936"/>
                  </a:lnTo>
                  <a:lnTo>
                    <a:pt x="190646" y="2164190"/>
                  </a:lnTo>
                  <a:lnTo>
                    <a:pt x="206203" y="2121614"/>
                  </a:lnTo>
                  <a:lnTo>
                    <a:pt x="222369" y="2079214"/>
                  </a:lnTo>
                  <a:lnTo>
                    <a:pt x="239146" y="2036996"/>
                  </a:lnTo>
                  <a:lnTo>
                    <a:pt x="256533" y="1994968"/>
                  </a:lnTo>
                  <a:lnTo>
                    <a:pt x="274530" y="1953137"/>
                  </a:lnTo>
                  <a:lnTo>
                    <a:pt x="293137" y="1911508"/>
                  </a:lnTo>
                  <a:lnTo>
                    <a:pt x="312355" y="1870089"/>
                  </a:lnTo>
                  <a:lnTo>
                    <a:pt x="332182" y="1828887"/>
                  </a:lnTo>
                  <a:lnTo>
                    <a:pt x="352619" y="1787908"/>
                  </a:lnTo>
                  <a:lnTo>
                    <a:pt x="373666" y="1747160"/>
                  </a:lnTo>
                  <a:lnTo>
                    <a:pt x="395324" y="1706648"/>
                  </a:lnTo>
                  <a:lnTo>
                    <a:pt x="417591" y="1666380"/>
                  </a:lnTo>
                  <a:lnTo>
                    <a:pt x="440469" y="1626362"/>
                  </a:lnTo>
                  <a:lnTo>
                    <a:pt x="463957" y="1586602"/>
                  </a:lnTo>
                  <a:lnTo>
                    <a:pt x="488054" y="1547105"/>
                  </a:lnTo>
                  <a:lnTo>
                    <a:pt x="512762" y="1507880"/>
                  </a:lnTo>
                  <a:lnTo>
                    <a:pt x="538080" y="1468932"/>
                  </a:lnTo>
                  <a:lnTo>
                    <a:pt x="564008" y="1430268"/>
                  </a:lnTo>
                  <a:lnTo>
                    <a:pt x="590546" y="1391895"/>
                  </a:lnTo>
                  <a:lnTo>
                    <a:pt x="617694" y="1353820"/>
                  </a:lnTo>
                  <a:lnTo>
                    <a:pt x="645452" y="1316049"/>
                  </a:lnTo>
                  <a:lnTo>
                    <a:pt x="673820" y="1278590"/>
                  </a:lnTo>
                  <a:lnTo>
                    <a:pt x="702798" y="1241449"/>
                  </a:lnTo>
                  <a:lnTo>
                    <a:pt x="732387" y="1204633"/>
                  </a:lnTo>
                  <a:lnTo>
                    <a:pt x="762585" y="1168149"/>
                  </a:lnTo>
                  <a:lnTo>
                    <a:pt x="793394" y="1132003"/>
                  </a:lnTo>
                  <a:lnTo>
                    <a:pt x="824812" y="1096202"/>
                  </a:lnTo>
                  <a:lnTo>
                    <a:pt x="856841" y="1060754"/>
                  </a:lnTo>
                  <a:lnTo>
                    <a:pt x="889479" y="1025664"/>
                  </a:lnTo>
                  <a:lnTo>
                    <a:pt x="922728" y="990939"/>
                  </a:lnTo>
                  <a:lnTo>
                    <a:pt x="956587" y="956587"/>
                  </a:lnTo>
                  <a:lnTo>
                    <a:pt x="990939" y="922728"/>
                  </a:lnTo>
                  <a:lnTo>
                    <a:pt x="1025664" y="889479"/>
                  </a:lnTo>
                  <a:lnTo>
                    <a:pt x="1060754" y="856841"/>
                  </a:lnTo>
                  <a:lnTo>
                    <a:pt x="1096202" y="824812"/>
                  </a:lnTo>
                  <a:lnTo>
                    <a:pt x="1132003" y="793394"/>
                  </a:lnTo>
                  <a:lnTo>
                    <a:pt x="1168149" y="762585"/>
                  </a:lnTo>
                  <a:lnTo>
                    <a:pt x="1204633" y="732387"/>
                  </a:lnTo>
                  <a:lnTo>
                    <a:pt x="1241449" y="702798"/>
                  </a:lnTo>
                  <a:lnTo>
                    <a:pt x="1278590" y="673820"/>
                  </a:lnTo>
                  <a:lnTo>
                    <a:pt x="1316049" y="645452"/>
                  </a:lnTo>
                  <a:lnTo>
                    <a:pt x="1353820" y="617694"/>
                  </a:lnTo>
                  <a:lnTo>
                    <a:pt x="1391895" y="590546"/>
                  </a:lnTo>
                  <a:lnTo>
                    <a:pt x="1430268" y="564008"/>
                  </a:lnTo>
                  <a:lnTo>
                    <a:pt x="1468932" y="538080"/>
                  </a:lnTo>
                  <a:lnTo>
                    <a:pt x="1507880" y="512762"/>
                  </a:lnTo>
                  <a:lnTo>
                    <a:pt x="1547105" y="488054"/>
                  </a:lnTo>
                  <a:lnTo>
                    <a:pt x="1586602" y="463957"/>
                  </a:lnTo>
                  <a:lnTo>
                    <a:pt x="1626362" y="440469"/>
                  </a:lnTo>
                  <a:lnTo>
                    <a:pt x="1666380" y="417591"/>
                  </a:lnTo>
                  <a:lnTo>
                    <a:pt x="1706648" y="395324"/>
                  </a:lnTo>
                  <a:lnTo>
                    <a:pt x="1747160" y="373666"/>
                  </a:lnTo>
                  <a:lnTo>
                    <a:pt x="1787908" y="352619"/>
                  </a:lnTo>
                  <a:lnTo>
                    <a:pt x="1828887" y="332182"/>
                  </a:lnTo>
                  <a:lnTo>
                    <a:pt x="1870089" y="312355"/>
                  </a:lnTo>
                  <a:lnTo>
                    <a:pt x="1911508" y="293137"/>
                  </a:lnTo>
                  <a:lnTo>
                    <a:pt x="1953137" y="274530"/>
                  </a:lnTo>
                  <a:lnTo>
                    <a:pt x="1994968" y="256533"/>
                  </a:lnTo>
                  <a:lnTo>
                    <a:pt x="2036996" y="239146"/>
                  </a:lnTo>
                  <a:lnTo>
                    <a:pt x="2079214" y="222369"/>
                  </a:lnTo>
                  <a:lnTo>
                    <a:pt x="2121614" y="206203"/>
                  </a:lnTo>
                  <a:lnTo>
                    <a:pt x="2164190" y="190646"/>
                  </a:lnTo>
                  <a:lnTo>
                    <a:pt x="2206936" y="175699"/>
                  </a:lnTo>
                  <a:lnTo>
                    <a:pt x="2249844" y="161363"/>
                  </a:lnTo>
                  <a:lnTo>
                    <a:pt x="2292907" y="147636"/>
                  </a:lnTo>
                  <a:lnTo>
                    <a:pt x="2336120" y="134520"/>
                  </a:lnTo>
                  <a:lnTo>
                    <a:pt x="2379474" y="122013"/>
                  </a:lnTo>
                  <a:lnTo>
                    <a:pt x="2422964" y="110117"/>
                  </a:lnTo>
                  <a:lnTo>
                    <a:pt x="2466583" y="98831"/>
                  </a:lnTo>
                  <a:lnTo>
                    <a:pt x="2510323" y="88154"/>
                  </a:lnTo>
                  <a:lnTo>
                    <a:pt x="2554179" y="78088"/>
                  </a:lnTo>
                  <a:lnTo>
                    <a:pt x="2598143" y="68632"/>
                  </a:lnTo>
                  <a:lnTo>
                    <a:pt x="2642208" y="59786"/>
                  </a:lnTo>
                  <a:lnTo>
                    <a:pt x="2686368" y="51550"/>
                  </a:lnTo>
                  <a:lnTo>
                    <a:pt x="2730616" y="43924"/>
                  </a:lnTo>
                  <a:lnTo>
                    <a:pt x="2774945" y="36909"/>
                  </a:lnTo>
                  <a:lnTo>
                    <a:pt x="2819349" y="30503"/>
                  </a:lnTo>
                  <a:lnTo>
                    <a:pt x="2863821" y="24707"/>
                  </a:lnTo>
                  <a:lnTo>
                    <a:pt x="2908353" y="19522"/>
                  </a:lnTo>
                  <a:lnTo>
                    <a:pt x="2952940" y="14946"/>
                  </a:lnTo>
                  <a:lnTo>
                    <a:pt x="2997573" y="10981"/>
                  </a:lnTo>
                  <a:lnTo>
                    <a:pt x="3042248" y="7625"/>
                  </a:lnTo>
                  <a:lnTo>
                    <a:pt x="3086956" y="4880"/>
                  </a:lnTo>
                  <a:lnTo>
                    <a:pt x="3131692" y="2745"/>
                  </a:lnTo>
                  <a:lnTo>
                    <a:pt x="3176447" y="1220"/>
                  </a:lnTo>
                  <a:lnTo>
                    <a:pt x="3221217" y="305"/>
                  </a:lnTo>
                  <a:lnTo>
                    <a:pt x="3265993" y="0"/>
                  </a:lnTo>
                  <a:lnTo>
                    <a:pt x="3310769" y="305"/>
                  </a:lnTo>
                  <a:lnTo>
                    <a:pt x="3355538" y="1220"/>
                  </a:lnTo>
                  <a:lnTo>
                    <a:pt x="3400294" y="2745"/>
                  </a:lnTo>
                  <a:lnTo>
                    <a:pt x="3445029" y="4880"/>
                  </a:lnTo>
                  <a:lnTo>
                    <a:pt x="3489738" y="7625"/>
                  </a:lnTo>
                  <a:lnTo>
                    <a:pt x="3534412" y="10981"/>
                  </a:lnTo>
                  <a:lnTo>
                    <a:pt x="3579046" y="14946"/>
                  </a:lnTo>
                  <a:lnTo>
                    <a:pt x="3623633" y="19522"/>
                  </a:lnTo>
                  <a:lnTo>
                    <a:pt x="3668165" y="24707"/>
                  </a:lnTo>
                  <a:lnTo>
                    <a:pt x="3712637" y="30503"/>
                  </a:lnTo>
                  <a:lnTo>
                    <a:pt x="3757040" y="36909"/>
                  </a:lnTo>
                  <a:lnTo>
                    <a:pt x="3801370" y="43924"/>
                  </a:lnTo>
                  <a:lnTo>
                    <a:pt x="3845618" y="51550"/>
                  </a:lnTo>
                  <a:lnTo>
                    <a:pt x="3889778" y="59786"/>
                  </a:lnTo>
                  <a:lnTo>
                    <a:pt x="3933843" y="68632"/>
                  </a:lnTo>
                  <a:lnTo>
                    <a:pt x="3977807" y="78088"/>
                  </a:lnTo>
                  <a:lnTo>
                    <a:pt x="4021662" y="88154"/>
                  </a:lnTo>
                  <a:lnTo>
                    <a:pt x="4065403" y="98831"/>
                  </a:lnTo>
                  <a:lnTo>
                    <a:pt x="4109021" y="110117"/>
                  </a:lnTo>
                  <a:lnTo>
                    <a:pt x="4152511" y="122013"/>
                  </a:lnTo>
                  <a:lnTo>
                    <a:pt x="4195866" y="134520"/>
                  </a:lnTo>
                  <a:lnTo>
                    <a:pt x="4239079" y="147636"/>
                  </a:lnTo>
                  <a:lnTo>
                    <a:pt x="4282142" y="161363"/>
                  </a:lnTo>
                  <a:lnTo>
                    <a:pt x="4325050" y="175699"/>
                  </a:lnTo>
                  <a:lnTo>
                    <a:pt x="4367796" y="190646"/>
                  </a:lnTo>
                  <a:lnTo>
                    <a:pt x="4410372" y="206203"/>
                  </a:lnTo>
                  <a:lnTo>
                    <a:pt x="4452772" y="222369"/>
                  </a:lnTo>
                  <a:lnTo>
                    <a:pt x="4494989" y="239146"/>
                  </a:lnTo>
                  <a:lnTo>
                    <a:pt x="4537017" y="256533"/>
                  </a:lnTo>
                  <a:lnTo>
                    <a:pt x="4578849" y="274530"/>
                  </a:lnTo>
                  <a:lnTo>
                    <a:pt x="4620478" y="293137"/>
                  </a:lnTo>
                  <a:lnTo>
                    <a:pt x="4661896" y="312355"/>
                  </a:lnTo>
                  <a:lnTo>
                    <a:pt x="4703099" y="332182"/>
                  </a:lnTo>
                  <a:lnTo>
                    <a:pt x="4744077" y="352619"/>
                  </a:lnTo>
                  <a:lnTo>
                    <a:pt x="4784826" y="373666"/>
                  </a:lnTo>
                  <a:lnTo>
                    <a:pt x="4825338" y="395324"/>
                  </a:lnTo>
                  <a:lnTo>
                    <a:pt x="4865606" y="417591"/>
                  </a:lnTo>
                  <a:lnTo>
                    <a:pt x="4905624" y="440469"/>
                  </a:lnTo>
                  <a:lnTo>
                    <a:pt x="4945384" y="463957"/>
                  </a:lnTo>
                  <a:lnTo>
                    <a:pt x="4984881" y="488054"/>
                  </a:lnTo>
                  <a:lnTo>
                    <a:pt x="5024106" y="512762"/>
                  </a:lnTo>
                  <a:lnTo>
                    <a:pt x="5063054" y="538080"/>
                  </a:lnTo>
                  <a:lnTo>
                    <a:pt x="5101718" y="564008"/>
                  </a:lnTo>
                  <a:lnTo>
                    <a:pt x="5140091" y="590546"/>
                  </a:lnTo>
                  <a:lnTo>
                    <a:pt x="5178166" y="617694"/>
                  </a:lnTo>
                  <a:lnTo>
                    <a:pt x="5215937" y="645452"/>
                  </a:lnTo>
                  <a:lnTo>
                    <a:pt x="5253396" y="673820"/>
                  </a:lnTo>
                  <a:lnTo>
                    <a:pt x="5290537" y="702798"/>
                  </a:lnTo>
                  <a:lnTo>
                    <a:pt x="5327353" y="732387"/>
                  </a:lnTo>
                  <a:lnTo>
                    <a:pt x="5363837" y="762585"/>
                  </a:lnTo>
                  <a:lnTo>
                    <a:pt x="5399983" y="793394"/>
                  </a:lnTo>
                  <a:lnTo>
                    <a:pt x="5435784" y="824812"/>
                  </a:lnTo>
                  <a:lnTo>
                    <a:pt x="5471233" y="856841"/>
                  </a:lnTo>
                  <a:lnTo>
                    <a:pt x="5506323" y="889479"/>
                  </a:lnTo>
                  <a:lnTo>
                    <a:pt x="5541047" y="922728"/>
                  </a:lnTo>
                  <a:lnTo>
                    <a:pt x="5575399" y="956587"/>
                  </a:lnTo>
                  <a:close/>
                </a:path>
              </a:pathLst>
            </a:custGeom>
            <a:ln w="146592">
              <a:solidFill>
                <a:srgbClr val="3C7DEC"/>
              </a:solidFill>
            </a:ln>
          </p:spPr>
          <p:txBody>
            <a:bodyPr wrap="square" lIns="0" tIns="0" rIns="0" bIns="0" rtlCol="0"/>
            <a:lstStyle/>
            <a:p>
              <a:endParaRPr sz="819"/>
            </a:p>
          </p:txBody>
        </p:sp>
      </p:grpSp>
      <p:sp>
        <p:nvSpPr>
          <p:cNvPr id="12" name="object 12"/>
          <p:cNvSpPr/>
          <p:nvPr/>
        </p:nvSpPr>
        <p:spPr>
          <a:xfrm>
            <a:off x="4245343" y="2021727"/>
            <a:ext cx="66717" cy="3116354"/>
          </a:xfrm>
          <a:custGeom>
            <a:avLst/>
            <a:gdLst/>
            <a:ahLst/>
            <a:cxnLst/>
            <a:rect l="l" t="t" r="r" b="b"/>
            <a:pathLst>
              <a:path w="146684" h="6851650">
                <a:moveTo>
                  <a:pt x="0" y="6851569"/>
                </a:moveTo>
                <a:lnTo>
                  <a:pt x="0" y="0"/>
                </a:lnTo>
                <a:lnTo>
                  <a:pt x="146592" y="0"/>
                </a:lnTo>
                <a:lnTo>
                  <a:pt x="146592" y="6851569"/>
                </a:lnTo>
                <a:lnTo>
                  <a:pt x="0" y="6851569"/>
                </a:lnTo>
                <a:close/>
              </a:path>
            </a:pathLst>
          </a:custGeom>
          <a:solidFill>
            <a:srgbClr val="FFFFFF"/>
          </a:solidFill>
        </p:spPr>
        <p:txBody>
          <a:bodyPr wrap="square" lIns="0" tIns="0" rIns="0" bIns="0" rtlCol="0"/>
          <a:lstStyle/>
          <a:p>
            <a:endParaRPr sz="819"/>
          </a:p>
        </p:txBody>
      </p:sp>
      <p:grpSp>
        <p:nvGrpSpPr>
          <p:cNvPr id="13" name="object 13"/>
          <p:cNvGrpSpPr/>
          <p:nvPr/>
        </p:nvGrpSpPr>
        <p:grpSpPr>
          <a:xfrm>
            <a:off x="1938420" y="3451646"/>
            <a:ext cx="614606" cy="114372"/>
            <a:chOff x="4261831" y="5704464"/>
            <a:chExt cx="1351280" cy="251460"/>
          </a:xfrm>
        </p:grpSpPr>
        <p:sp>
          <p:nvSpPr>
            <p:cNvPr id="14" name="object 14"/>
            <p:cNvSpPr/>
            <p:nvPr/>
          </p:nvSpPr>
          <p:spPr>
            <a:xfrm>
              <a:off x="4261831" y="5830115"/>
              <a:ext cx="1130935" cy="0"/>
            </a:xfrm>
            <a:custGeom>
              <a:avLst/>
              <a:gdLst/>
              <a:ahLst/>
              <a:cxnLst/>
              <a:rect l="l" t="t" r="r" b="b"/>
              <a:pathLst>
                <a:path w="1130935">
                  <a:moveTo>
                    <a:pt x="0" y="0"/>
                  </a:moveTo>
                  <a:lnTo>
                    <a:pt x="1099442" y="0"/>
                  </a:lnTo>
                  <a:lnTo>
                    <a:pt x="1130855" y="0"/>
                  </a:lnTo>
                </a:path>
              </a:pathLst>
            </a:custGeom>
            <a:ln w="62825">
              <a:solidFill>
                <a:srgbClr val="000000"/>
              </a:solidFill>
            </a:ln>
          </p:spPr>
          <p:txBody>
            <a:bodyPr wrap="square" lIns="0" tIns="0" rIns="0" bIns="0" rtlCol="0"/>
            <a:lstStyle/>
            <a:p>
              <a:endParaRPr sz="819"/>
            </a:p>
          </p:txBody>
        </p:sp>
        <p:sp>
          <p:nvSpPr>
            <p:cNvPr id="15" name="object 15"/>
            <p:cNvSpPr/>
            <p:nvPr/>
          </p:nvSpPr>
          <p:spPr>
            <a:xfrm>
              <a:off x="5361274" y="5704464"/>
              <a:ext cx="251460" cy="251460"/>
            </a:xfrm>
            <a:custGeom>
              <a:avLst/>
              <a:gdLst/>
              <a:ahLst/>
              <a:cxnLst/>
              <a:rect l="l" t="t" r="r" b="b"/>
              <a:pathLst>
                <a:path w="251460" h="251460">
                  <a:moveTo>
                    <a:pt x="0" y="0"/>
                  </a:moveTo>
                  <a:lnTo>
                    <a:pt x="0" y="251301"/>
                  </a:lnTo>
                  <a:lnTo>
                    <a:pt x="251301" y="125650"/>
                  </a:lnTo>
                  <a:lnTo>
                    <a:pt x="0" y="0"/>
                  </a:lnTo>
                  <a:close/>
                </a:path>
              </a:pathLst>
            </a:custGeom>
            <a:solidFill>
              <a:srgbClr val="000000"/>
            </a:solidFill>
          </p:spPr>
          <p:txBody>
            <a:bodyPr wrap="square" lIns="0" tIns="0" rIns="0" bIns="0" rtlCol="0"/>
            <a:lstStyle/>
            <a:p>
              <a:endParaRPr sz="819"/>
            </a:p>
          </p:txBody>
        </p:sp>
      </p:grpSp>
      <p:grpSp>
        <p:nvGrpSpPr>
          <p:cNvPr id="16" name="object 16"/>
          <p:cNvGrpSpPr/>
          <p:nvPr/>
        </p:nvGrpSpPr>
        <p:grpSpPr>
          <a:xfrm>
            <a:off x="5842430" y="3451646"/>
            <a:ext cx="614606" cy="114372"/>
            <a:chOff x="12845232" y="5704464"/>
            <a:chExt cx="1351280" cy="251460"/>
          </a:xfrm>
        </p:grpSpPr>
        <p:sp>
          <p:nvSpPr>
            <p:cNvPr id="17" name="object 17"/>
            <p:cNvSpPr/>
            <p:nvPr/>
          </p:nvSpPr>
          <p:spPr>
            <a:xfrm>
              <a:off x="12845232" y="5830115"/>
              <a:ext cx="1130935" cy="0"/>
            </a:xfrm>
            <a:custGeom>
              <a:avLst/>
              <a:gdLst/>
              <a:ahLst/>
              <a:cxnLst/>
              <a:rect l="l" t="t" r="r" b="b"/>
              <a:pathLst>
                <a:path w="1130934">
                  <a:moveTo>
                    <a:pt x="0" y="0"/>
                  </a:moveTo>
                  <a:lnTo>
                    <a:pt x="1099442" y="0"/>
                  </a:lnTo>
                  <a:lnTo>
                    <a:pt x="1130855" y="0"/>
                  </a:lnTo>
                </a:path>
              </a:pathLst>
            </a:custGeom>
            <a:ln w="62825">
              <a:solidFill>
                <a:srgbClr val="000000"/>
              </a:solidFill>
            </a:ln>
          </p:spPr>
          <p:txBody>
            <a:bodyPr wrap="square" lIns="0" tIns="0" rIns="0" bIns="0" rtlCol="0"/>
            <a:lstStyle/>
            <a:p>
              <a:endParaRPr sz="819"/>
            </a:p>
          </p:txBody>
        </p:sp>
        <p:sp>
          <p:nvSpPr>
            <p:cNvPr id="18" name="object 18"/>
            <p:cNvSpPr/>
            <p:nvPr/>
          </p:nvSpPr>
          <p:spPr>
            <a:xfrm>
              <a:off x="13944675" y="5704464"/>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000000"/>
            </a:solidFill>
          </p:spPr>
          <p:txBody>
            <a:bodyPr wrap="square" lIns="0" tIns="0" rIns="0" bIns="0" rtlCol="0"/>
            <a:lstStyle/>
            <a:p>
              <a:endParaRPr sz="819"/>
            </a:p>
          </p:txBody>
        </p:sp>
      </p:grpSp>
      <p:sp>
        <p:nvSpPr>
          <p:cNvPr id="19" name="object 19"/>
          <p:cNvSpPr txBox="1"/>
          <p:nvPr/>
        </p:nvSpPr>
        <p:spPr>
          <a:xfrm>
            <a:off x="1378914" y="3284958"/>
            <a:ext cx="328676" cy="360494"/>
          </a:xfrm>
          <a:prstGeom prst="rect">
            <a:avLst/>
          </a:prstGeom>
          <a:solidFill>
            <a:srgbClr val="F0B500"/>
          </a:solidFill>
        </p:spPr>
        <p:txBody>
          <a:bodyPr vert="horz" wrap="square" lIns="0" tIns="72782" rIns="0" bIns="0" rtlCol="0">
            <a:spAutoFit/>
          </a:bodyPr>
          <a:lstStyle/>
          <a:p>
            <a:pPr marL="45052">
              <a:spcBef>
                <a:spcPts val="573"/>
              </a:spcBef>
            </a:pPr>
            <a:r>
              <a:rPr sz="1865" spc="-11" dirty="0">
                <a:solidFill>
                  <a:srgbClr val="FFFFFF"/>
                </a:solidFill>
                <a:latin typeface="Courier New"/>
                <a:cs typeface="Courier New"/>
              </a:rPr>
              <a:t>X</a:t>
            </a:r>
            <a:r>
              <a:rPr sz="1876" spc="-17" baseline="-8080" dirty="0">
                <a:solidFill>
                  <a:srgbClr val="FFFFFF"/>
                </a:solidFill>
                <a:latin typeface="Courier New"/>
                <a:cs typeface="Courier New"/>
              </a:rPr>
              <a:t>2</a:t>
            </a:r>
            <a:endParaRPr sz="1876" baseline="-8080">
              <a:latin typeface="Courier New"/>
              <a:cs typeface="Courier New"/>
            </a:endParaRPr>
          </a:p>
        </p:txBody>
      </p:sp>
      <p:grpSp>
        <p:nvGrpSpPr>
          <p:cNvPr id="20" name="object 20"/>
          <p:cNvGrpSpPr/>
          <p:nvPr/>
        </p:nvGrpSpPr>
        <p:grpSpPr>
          <a:xfrm>
            <a:off x="2916598" y="3223702"/>
            <a:ext cx="1235855" cy="570417"/>
            <a:chOff x="6412463" y="5203305"/>
            <a:chExt cx="2717165" cy="1254125"/>
          </a:xfrm>
        </p:grpSpPr>
        <p:sp>
          <p:nvSpPr>
            <p:cNvPr id="21" name="object 21"/>
            <p:cNvSpPr/>
            <p:nvPr/>
          </p:nvSpPr>
          <p:spPr>
            <a:xfrm>
              <a:off x="6443875" y="5234718"/>
              <a:ext cx="2654300" cy="1191260"/>
            </a:xfrm>
            <a:custGeom>
              <a:avLst/>
              <a:gdLst/>
              <a:ahLst/>
              <a:cxnLst/>
              <a:rect l="l" t="t" r="r" b="b"/>
              <a:pathLst>
                <a:path w="2654300" h="1191260">
                  <a:moveTo>
                    <a:pt x="2653990" y="0"/>
                  </a:moveTo>
                  <a:lnTo>
                    <a:pt x="0" y="0"/>
                  </a:lnTo>
                  <a:lnTo>
                    <a:pt x="0" y="1190795"/>
                  </a:lnTo>
                  <a:lnTo>
                    <a:pt x="2653990" y="1190795"/>
                  </a:lnTo>
                  <a:lnTo>
                    <a:pt x="2653990" y="0"/>
                  </a:lnTo>
                  <a:close/>
                </a:path>
              </a:pathLst>
            </a:custGeom>
            <a:solidFill>
              <a:srgbClr val="3C7DEC"/>
            </a:solidFill>
          </p:spPr>
          <p:txBody>
            <a:bodyPr wrap="square" lIns="0" tIns="0" rIns="0" bIns="0" rtlCol="0"/>
            <a:lstStyle/>
            <a:p>
              <a:endParaRPr sz="819"/>
            </a:p>
          </p:txBody>
        </p:sp>
        <p:sp>
          <p:nvSpPr>
            <p:cNvPr id="22" name="object 22"/>
            <p:cNvSpPr/>
            <p:nvPr/>
          </p:nvSpPr>
          <p:spPr>
            <a:xfrm>
              <a:off x="6443875" y="5234718"/>
              <a:ext cx="2654300" cy="1191260"/>
            </a:xfrm>
            <a:custGeom>
              <a:avLst/>
              <a:gdLst/>
              <a:ahLst/>
              <a:cxnLst/>
              <a:rect l="l" t="t" r="r" b="b"/>
              <a:pathLst>
                <a:path w="2654300" h="1191260">
                  <a:moveTo>
                    <a:pt x="0" y="0"/>
                  </a:moveTo>
                  <a:lnTo>
                    <a:pt x="2653990" y="0"/>
                  </a:lnTo>
                  <a:lnTo>
                    <a:pt x="2653990" y="1190795"/>
                  </a:lnTo>
                  <a:lnTo>
                    <a:pt x="0" y="1190795"/>
                  </a:lnTo>
                  <a:lnTo>
                    <a:pt x="0" y="0"/>
                  </a:lnTo>
                  <a:close/>
                </a:path>
              </a:pathLst>
            </a:custGeom>
            <a:ln w="62825">
              <a:solidFill>
                <a:srgbClr val="3C7DEC"/>
              </a:solidFill>
            </a:ln>
          </p:spPr>
          <p:txBody>
            <a:bodyPr wrap="square" lIns="0" tIns="0" rIns="0" bIns="0" rtlCol="0"/>
            <a:lstStyle/>
            <a:p>
              <a:endParaRPr sz="819"/>
            </a:p>
          </p:txBody>
        </p:sp>
      </p:grpSp>
      <p:sp>
        <p:nvSpPr>
          <p:cNvPr id="23" name="object 23"/>
          <p:cNvSpPr txBox="1"/>
          <p:nvPr/>
        </p:nvSpPr>
        <p:spPr>
          <a:xfrm>
            <a:off x="2949275" y="3227206"/>
            <a:ext cx="1170582" cy="543125"/>
          </a:xfrm>
          <a:prstGeom prst="rect">
            <a:avLst/>
          </a:prstGeom>
        </p:spPr>
        <p:txBody>
          <a:bodyPr vert="horz" wrap="square" lIns="0" tIns="5488" rIns="0" bIns="0" rtlCol="0">
            <a:spAutoFit/>
          </a:bodyPr>
          <a:lstStyle/>
          <a:p>
            <a:pPr marR="317389" algn="ctr">
              <a:spcBef>
                <a:spcPts val="43"/>
              </a:spcBef>
            </a:pPr>
            <a:r>
              <a:rPr sz="932" spc="-23" dirty="0">
                <a:solidFill>
                  <a:srgbClr val="FFFFFF"/>
                </a:solidFill>
                <a:latin typeface="Times New Roman"/>
                <a:cs typeface="Times New Roman"/>
              </a:rPr>
              <a:t>3</a:t>
            </a:r>
            <a:endParaRPr sz="932">
              <a:latin typeface="Times New Roman"/>
              <a:cs typeface="Times New Roman"/>
            </a:endParaRPr>
          </a:p>
          <a:p>
            <a:pPr marL="17328">
              <a:spcBef>
                <a:spcPts val="14"/>
              </a:spcBef>
            </a:pPr>
            <a:r>
              <a:rPr sz="1296" i="1" dirty="0">
                <a:solidFill>
                  <a:srgbClr val="FFFFFF"/>
                </a:solidFill>
                <a:latin typeface="Times New Roman"/>
                <a:cs typeface="Times New Roman"/>
              </a:rPr>
              <a:t>Z</a:t>
            </a:r>
            <a:r>
              <a:rPr sz="1296" i="1" spc="36" dirty="0">
                <a:solidFill>
                  <a:srgbClr val="FFFFFF"/>
                </a:solidFill>
                <a:latin typeface="Times New Roman"/>
                <a:cs typeface="Times New Roman"/>
              </a:rPr>
              <a:t> </a:t>
            </a:r>
            <a:r>
              <a:rPr sz="1296" spc="159" dirty="0">
                <a:solidFill>
                  <a:srgbClr val="FFFFFF"/>
                </a:solidFill>
                <a:latin typeface="Times New Roman"/>
                <a:cs typeface="Times New Roman"/>
              </a:rPr>
              <a:t>=</a:t>
            </a:r>
            <a:r>
              <a:rPr sz="1296" spc="36" dirty="0">
                <a:solidFill>
                  <a:srgbClr val="FFFFFF"/>
                </a:solidFill>
                <a:latin typeface="Times New Roman"/>
                <a:cs typeface="Times New Roman"/>
              </a:rPr>
              <a:t> </a:t>
            </a:r>
            <a:r>
              <a:rPr sz="1944" spc="1139" baseline="-29239" dirty="0">
                <a:solidFill>
                  <a:srgbClr val="FFFFFF"/>
                </a:solidFill>
                <a:latin typeface="Arial MT"/>
                <a:cs typeface="Arial MT"/>
              </a:rPr>
              <a:t>∑</a:t>
            </a:r>
            <a:r>
              <a:rPr sz="1944" spc="-215" baseline="-29239" dirty="0">
                <a:solidFill>
                  <a:srgbClr val="FFFFFF"/>
                </a:solidFill>
                <a:latin typeface="Arial MT"/>
                <a:cs typeface="Arial MT"/>
              </a:rPr>
              <a:t> </a:t>
            </a:r>
            <a:r>
              <a:rPr sz="1296" i="1" dirty="0">
                <a:solidFill>
                  <a:srgbClr val="FFFFFF"/>
                </a:solidFill>
                <a:latin typeface="Times New Roman"/>
                <a:cs typeface="Times New Roman"/>
              </a:rPr>
              <a:t>W</a:t>
            </a:r>
            <a:r>
              <a:rPr sz="1399" i="1" baseline="-18970" dirty="0">
                <a:solidFill>
                  <a:srgbClr val="FFFFFF"/>
                </a:solidFill>
                <a:latin typeface="Times New Roman"/>
                <a:cs typeface="Times New Roman"/>
              </a:rPr>
              <a:t>i</a:t>
            </a:r>
            <a:r>
              <a:rPr sz="1296" i="1" dirty="0">
                <a:solidFill>
                  <a:srgbClr val="FFFFFF"/>
                </a:solidFill>
                <a:latin typeface="Times New Roman"/>
                <a:cs typeface="Times New Roman"/>
              </a:rPr>
              <a:t>X</a:t>
            </a:r>
            <a:r>
              <a:rPr sz="1399" i="1" baseline="-18970" dirty="0">
                <a:solidFill>
                  <a:srgbClr val="FFFFFF"/>
                </a:solidFill>
                <a:latin typeface="Times New Roman"/>
                <a:cs typeface="Times New Roman"/>
              </a:rPr>
              <a:t>i</a:t>
            </a:r>
            <a:r>
              <a:rPr sz="1399" i="1" spc="81" baseline="-18970" dirty="0">
                <a:solidFill>
                  <a:srgbClr val="FFFFFF"/>
                </a:solidFill>
                <a:latin typeface="Times New Roman"/>
                <a:cs typeface="Times New Roman"/>
              </a:rPr>
              <a:t> </a:t>
            </a:r>
            <a:r>
              <a:rPr sz="1296" spc="159" dirty="0">
                <a:solidFill>
                  <a:srgbClr val="FFFFFF"/>
                </a:solidFill>
                <a:latin typeface="Times New Roman"/>
                <a:cs typeface="Times New Roman"/>
              </a:rPr>
              <a:t>+</a:t>
            </a:r>
            <a:r>
              <a:rPr sz="1296" spc="-34" dirty="0">
                <a:solidFill>
                  <a:srgbClr val="FFFFFF"/>
                </a:solidFill>
                <a:latin typeface="Times New Roman"/>
                <a:cs typeface="Times New Roman"/>
              </a:rPr>
              <a:t> </a:t>
            </a:r>
            <a:r>
              <a:rPr sz="1296" i="1" spc="-23" dirty="0">
                <a:solidFill>
                  <a:srgbClr val="FFFFFF"/>
                </a:solidFill>
                <a:latin typeface="Times New Roman"/>
                <a:cs typeface="Times New Roman"/>
              </a:rPr>
              <a:t>B</a:t>
            </a:r>
            <a:endParaRPr sz="1296">
              <a:latin typeface="Times New Roman"/>
              <a:cs typeface="Times New Roman"/>
            </a:endParaRPr>
          </a:p>
          <a:p>
            <a:pPr marR="317389" algn="ctr">
              <a:spcBef>
                <a:spcPts val="412"/>
              </a:spcBef>
            </a:pPr>
            <a:r>
              <a:rPr sz="932" i="1" spc="23" dirty="0">
                <a:solidFill>
                  <a:srgbClr val="FFFFFF"/>
                </a:solidFill>
                <a:latin typeface="Times New Roman"/>
                <a:cs typeface="Times New Roman"/>
              </a:rPr>
              <a:t>i</a:t>
            </a:r>
            <a:r>
              <a:rPr sz="932" spc="23" dirty="0">
                <a:solidFill>
                  <a:srgbClr val="FFFFFF"/>
                </a:solidFill>
                <a:latin typeface="Times New Roman"/>
                <a:cs typeface="Times New Roman"/>
              </a:rPr>
              <a:t>=1</a:t>
            </a:r>
            <a:endParaRPr sz="932">
              <a:latin typeface="Times New Roman"/>
              <a:cs typeface="Times New Roman"/>
            </a:endParaRPr>
          </a:p>
        </p:txBody>
      </p:sp>
      <p:sp>
        <p:nvSpPr>
          <p:cNvPr id="24" name="object 24"/>
          <p:cNvSpPr txBox="1"/>
          <p:nvPr/>
        </p:nvSpPr>
        <p:spPr>
          <a:xfrm>
            <a:off x="4713525" y="3350619"/>
            <a:ext cx="583125" cy="294001"/>
          </a:xfrm>
          <a:prstGeom prst="rect">
            <a:avLst/>
          </a:prstGeom>
        </p:spPr>
        <p:txBody>
          <a:bodyPr vert="horz" wrap="square" lIns="0" tIns="6932" rIns="0" bIns="0" rtlCol="0">
            <a:spAutoFit/>
          </a:bodyPr>
          <a:lstStyle/>
          <a:p>
            <a:pPr marL="5776">
              <a:spcBef>
                <a:spcPts val="55"/>
              </a:spcBef>
            </a:pPr>
            <a:r>
              <a:rPr sz="1865" spc="-9" dirty="0">
                <a:solidFill>
                  <a:srgbClr val="FFFFFF"/>
                </a:solidFill>
                <a:latin typeface="Courier New"/>
                <a:cs typeface="Courier New"/>
              </a:rPr>
              <a:t>A(Z)</a:t>
            </a:r>
            <a:endParaRPr sz="1865">
              <a:latin typeface="Courier New"/>
              <a:cs typeface="Courier New"/>
            </a:endParaRPr>
          </a:p>
        </p:txBody>
      </p:sp>
      <p:sp>
        <p:nvSpPr>
          <p:cNvPr id="25" name="object 25"/>
          <p:cNvSpPr txBox="1"/>
          <p:nvPr/>
        </p:nvSpPr>
        <p:spPr>
          <a:xfrm>
            <a:off x="6581427" y="3093355"/>
            <a:ext cx="1622872" cy="792994"/>
          </a:xfrm>
          <a:prstGeom prst="rect">
            <a:avLst/>
          </a:prstGeom>
          <a:solidFill>
            <a:srgbClr val="2CA14A"/>
          </a:solidFill>
        </p:spPr>
        <p:txBody>
          <a:bodyPr vert="horz" wrap="square" lIns="0" tIns="22817" rIns="0" bIns="0" rtlCol="0">
            <a:spAutoFit/>
          </a:bodyPr>
          <a:lstStyle/>
          <a:p>
            <a:pPr marL="412692">
              <a:spcBef>
                <a:spcPts val="180"/>
              </a:spcBef>
            </a:pPr>
            <a:r>
              <a:rPr sz="1319" spc="-23" dirty="0">
                <a:solidFill>
                  <a:srgbClr val="FFFFFF"/>
                </a:solidFill>
                <a:latin typeface="Times New Roman"/>
                <a:cs typeface="Times New Roman"/>
              </a:rPr>
              <a:t>3</a:t>
            </a:r>
            <a:endParaRPr sz="1319">
              <a:latin typeface="Times New Roman"/>
              <a:cs typeface="Times New Roman"/>
            </a:endParaRPr>
          </a:p>
          <a:p>
            <a:pPr marL="49962">
              <a:spcBef>
                <a:spcPts val="9"/>
              </a:spcBef>
            </a:pPr>
            <a:r>
              <a:rPr sz="1865" i="1" dirty="0">
                <a:solidFill>
                  <a:srgbClr val="FFFFFF"/>
                </a:solidFill>
                <a:latin typeface="Times New Roman"/>
                <a:cs typeface="Times New Roman"/>
              </a:rPr>
              <a:t>A</a:t>
            </a:r>
            <a:r>
              <a:rPr sz="1865" dirty="0">
                <a:solidFill>
                  <a:srgbClr val="FFFFFF"/>
                </a:solidFill>
                <a:latin typeface="Times New Roman"/>
                <a:cs typeface="Times New Roman"/>
              </a:rPr>
              <a:t>(</a:t>
            </a:r>
            <a:r>
              <a:rPr sz="1865" spc="-259" dirty="0">
                <a:solidFill>
                  <a:srgbClr val="FFFFFF"/>
                </a:solidFill>
                <a:latin typeface="Times New Roman"/>
                <a:cs typeface="Times New Roman"/>
              </a:rPr>
              <a:t> </a:t>
            </a:r>
            <a:r>
              <a:rPr sz="2797" spc="1634" baseline="-29132" dirty="0">
                <a:solidFill>
                  <a:srgbClr val="FFFFFF"/>
                </a:solidFill>
                <a:latin typeface="Arial MT"/>
                <a:cs typeface="Arial MT"/>
              </a:rPr>
              <a:t>∑</a:t>
            </a:r>
            <a:r>
              <a:rPr sz="2797" spc="-310" baseline="-29132" dirty="0">
                <a:solidFill>
                  <a:srgbClr val="FFFFFF"/>
                </a:solidFill>
                <a:latin typeface="Arial MT"/>
                <a:cs typeface="Arial MT"/>
              </a:rPr>
              <a:t> </a:t>
            </a:r>
            <a:r>
              <a:rPr sz="1865" i="1" dirty="0">
                <a:solidFill>
                  <a:srgbClr val="FFFFFF"/>
                </a:solidFill>
                <a:latin typeface="Times New Roman"/>
                <a:cs typeface="Times New Roman"/>
              </a:rPr>
              <a:t>W</a:t>
            </a:r>
            <a:r>
              <a:rPr sz="1978" i="1" baseline="-20114" dirty="0">
                <a:solidFill>
                  <a:srgbClr val="FFFFFF"/>
                </a:solidFill>
                <a:latin typeface="Times New Roman"/>
                <a:cs typeface="Times New Roman"/>
              </a:rPr>
              <a:t>i</a:t>
            </a:r>
            <a:r>
              <a:rPr sz="1865" i="1" dirty="0">
                <a:solidFill>
                  <a:srgbClr val="FFFFFF"/>
                </a:solidFill>
                <a:latin typeface="Times New Roman"/>
                <a:cs typeface="Times New Roman"/>
              </a:rPr>
              <a:t>X</a:t>
            </a:r>
            <a:r>
              <a:rPr sz="1978" i="1" baseline="-20114" dirty="0">
                <a:solidFill>
                  <a:srgbClr val="FFFFFF"/>
                </a:solidFill>
                <a:latin typeface="Times New Roman"/>
                <a:cs typeface="Times New Roman"/>
              </a:rPr>
              <a:t>i</a:t>
            </a:r>
            <a:r>
              <a:rPr sz="1978" i="1" spc="78" baseline="-20114" dirty="0">
                <a:solidFill>
                  <a:srgbClr val="FFFFFF"/>
                </a:solidFill>
                <a:latin typeface="Times New Roman"/>
                <a:cs typeface="Times New Roman"/>
              </a:rPr>
              <a:t> </a:t>
            </a:r>
            <a:r>
              <a:rPr sz="1865" spc="230" dirty="0">
                <a:solidFill>
                  <a:srgbClr val="FFFFFF"/>
                </a:solidFill>
                <a:latin typeface="Times New Roman"/>
                <a:cs typeface="Times New Roman"/>
              </a:rPr>
              <a:t>+</a:t>
            </a:r>
            <a:r>
              <a:rPr sz="1865" spc="-66" dirty="0">
                <a:solidFill>
                  <a:srgbClr val="FFFFFF"/>
                </a:solidFill>
                <a:latin typeface="Times New Roman"/>
                <a:cs typeface="Times New Roman"/>
              </a:rPr>
              <a:t> </a:t>
            </a:r>
            <a:r>
              <a:rPr sz="1865" i="1" spc="-16" dirty="0">
                <a:solidFill>
                  <a:srgbClr val="FFFFFF"/>
                </a:solidFill>
                <a:latin typeface="Times New Roman"/>
                <a:cs typeface="Times New Roman"/>
              </a:rPr>
              <a:t>B</a:t>
            </a:r>
            <a:r>
              <a:rPr sz="1865" spc="-16" dirty="0">
                <a:solidFill>
                  <a:srgbClr val="FFFFFF"/>
                </a:solidFill>
                <a:latin typeface="Times New Roman"/>
                <a:cs typeface="Times New Roman"/>
              </a:rPr>
              <a:t>)</a:t>
            </a:r>
            <a:endParaRPr sz="1865">
              <a:latin typeface="Times New Roman"/>
              <a:cs typeface="Times New Roman"/>
            </a:endParaRPr>
          </a:p>
          <a:p>
            <a:pPr marL="331251">
              <a:spcBef>
                <a:spcPts val="598"/>
              </a:spcBef>
            </a:pPr>
            <a:r>
              <a:rPr sz="1319" i="1" spc="43" dirty="0">
                <a:solidFill>
                  <a:srgbClr val="FFFFFF"/>
                </a:solidFill>
                <a:latin typeface="Times New Roman"/>
                <a:cs typeface="Times New Roman"/>
              </a:rPr>
              <a:t>i</a:t>
            </a:r>
            <a:r>
              <a:rPr sz="1319" spc="43" dirty="0">
                <a:solidFill>
                  <a:srgbClr val="FFFFFF"/>
                </a:solidFill>
                <a:latin typeface="Times New Roman"/>
                <a:cs typeface="Times New Roman"/>
              </a:rPr>
              <a:t>=1</a:t>
            </a:r>
            <a:endParaRPr sz="1319">
              <a:latin typeface="Times New Roman"/>
              <a:cs typeface="Times New Roman"/>
            </a:endParaRPr>
          </a:p>
        </p:txBody>
      </p:sp>
      <p:grpSp>
        <p:nvGrpSpPr>
          <p:cNvPr id="26" name="object 26"/>
          <p:cNvGrpSpPr/>
          <p:nvPr/>
        </p:nvGrpSpPr>
        <p:grpSpPr>
          <a:xfrm>
            <a:off x="6587090" y="4710077"/>
            <a:ext cx="2309105" cy="1012310"/>
            <a:chOff x="14482449" y="8471266"/>
            <a:chExt cx="5076825" cy="2225675"/>
          </a:xfrm>
        </p:grpSpPr>
        <p:sp>
          <p:nvSpPr>
            <p:cNvPr id="27" name="object 27"/>
            <p:cNvSpPr/>
            <p:nvPr/>
          </p:nvSpPr>
          <p:spPr>
            <a:xfrm>
              <a:off x="14560980" y="8549798"/>
              <a:ext cx="4919980" cy="2068830"/>
            </a:xfrm>
            <a:custGeom>
              <a:avLst/>
              <a:gdLst/>
              <a:ahLst/>
              <a:cxnLst/>
              <a:rect l="l" t="t" r="r" b="b"/>
              <a:pathLst>
                <a:path w="4919980" h="2068829">
                  <a:moveTo>
                    <a:pt x="4919638" y="0"/>
                  </a:moveTo>
                  <a:lnTo>
                    <a:pt x="0" y="0"/>
                  </a:lnTo>
                  <a:lnTo>
                    <a:pt x="0" y="2068494"/>
                  </a:lnTo>
                  <a:lnTo>
                    <a:pt x="4919638" y="2068494"/>
                  </a:lnTo>
                  <a:lnTo>
                    <a:pt x="4919638" y="0"/>
                  </a:lnTo>
                  <a:close/>
                </a:path>
              </a:pathLst>
            </a:custGeom>
            <a:solidFill>
              <a:srgbClr val="929292"/>
            </a:solidFill>
          </p:spPr>
          <p:txBody>
            <a:bodyPr wrap="square" lIns="0" tIns="0" rIns="0" bIns="0" rtlCol="0"/>
            <a:lstStyle/>
            <a:p>
              <a:endParaRPr sz="819"/>
            </a:p>
          </p:txBody>
        </p:sp>
        <p:sp>
          <p:nvSpPr>
            <p:cNvPr id="28" name="object 28"/>
            <p:cNvSpPr/>
            <p:nvPr/>
          </p:nvSpPr>
          <p:spPr>
            <a:xfrm>
              <a:off x="14560980" y="8549798"/>
              <a:ext cx="4919980" cy="2068830"/>
            </a:xfrm>
            <a:custGeom>
              <a:avLst/>
              <a:gdLst/>
              <a:ahLst/>
              <a:cxnLst/>
              <a:rect l="l" t="t" r="r" b="b"/>
              <a:pathLst>
                <a:path w="4919980" h="2068829">
                  <a:moveTo>
                    <a:pt x="0" y="0"/>
                  </a:moveTo>
                  <a:lnTo>
                    <a:pt x="4919638" y="0"/>
                  </a:lnTo>
                  <a:lnTo>
                    <a:pt x="4919638" y="2068494"/>
                  </a:lnTo>
                  <a:lnTo>
                    <a:pt x="0" y="2068494"/>
                  </a:lnTo>
                  <a:lnTo>
                    <a:pt x="0" y="0"/>
                  </a:lnTo>
                  <a:close/>
                </a:path>
              </a:pathLst>
            </a:custGeom>
            <a:ln w="157063">
              <a:solidFill>
                <a:srgbClr val="929292"/>
              </a:solidFill>
            </a:ln>
          </p:spPr>
          <p:txBody>
            <a:bodyPr wrap="square" lIns="0" tIns="0" rIns="0" bIns="0" rtlCol="0"/>
            <a:lstStyle/>
            <a:p>
              <a:endParaRPr sz="819"/>
            </a:p>
          </p:txBody>
        </p:sp>
      </p:grpSp>
      <p:sp>
        <p:nvSpPr>
          <p:cNvPr id="29" name="object 29"/>
          <p:cNvSpPr txBox="1"/>
          <p:nvPr/>
        </p:nvSpPr>
        <p:spPr>
          <a:xfrm>
            <a:off x="6668406" y="4801932"/>
            <a:ext cx="547311" cy="419632"/>
          </a:xfrm>
          <a:prstGeom prst="rect">
            <a:avLst/>
          </a:prstGeom>
        </p:spPr>
        <p:txBody>
          <a:bodyPr vert="horz" wrap="square" lIns="0" tIns="29748" rIns="0" bIns="0" rtlCol="0">
            <a:spAutoFit/>
          </a:bodyPr>
          <a:lstStyle/>
          <a:p>
            <a:pPr marL="11552">
              <a:spcBef>
                <a:spcPts val="234"/>
              </a:spcBef>
            </a:pPr>
            <a:r>
              <a:rPr sz="1774" spc="-7" baseline="5341" dirty="0">
                <a:solidFill>
                  <a:srgbClr val="FFFFFF"/>
                </a:solidFill>
                <a:latin typeface="Courier New"/>
                <a:cs typeface="Courier New"/>
              </a:rPr>
              <a:t>X</a:t>
            </a:r>
            <a:r>
              <a:rPr sz="796" spc="-5" dirty="0">
                <a:solidFill>
                  <a:srgbClr val="FFFFFF"/>
                </a:solidFill>
                <a:latin typeface="Courier New"/>
                <a:cs typeface="Courier New"/>
              </a:rPr>
              <a:t>{1,2,3}</a:t>
            </a:r>
            <a:endParaRPr sz="796">
              <a:latin typeface="Courier New"/>
              <a:cs typeface="Courier New"/>
            </a:endParaRPr>
          </a:p>
          <a:p>
            <a:pPr marL="11552">
              <a:spcBef>
                <a:spcPts val="193"/>
              </a:spcBef>
            </a:pPr>
            <a:r>
              <a:rPr sz="1774" spc="-7" baseline="5341" dirty="0">
                <a:solidFill>
                  <a:srgbClr val="FFFFFF"/>
                </a:solidFill>
                <a:latin typeface="Courier New"/>
                <a:cs typeface="Courier New"/>
              </a:rPr>
              <a:t>W</a:t>
            </a:r>
            <a:r>
              <a:rPr sz="796" spc="-5" dirty="0">
                <a:solidFill>
                  <a:srgbClr val="FFFFFF"/>
                </a:solidFill>
                <a:latin typeface="Courier New"/>
                <a:cs typeface="Courier New"/>
              </a:rPr>
              <a:t>{1,2,3}</a:t>
            </a:r>
            <a:endParaRPr sz="796">
              <a:latin typeface="Courier New"/>
              <a:cs typeface="Courier New"/>
            </a:endParaRPr>
          </a:p>
        </p:txBody>
      </p:sp>
      <p:sp>
        <p:nvSpPr>
          <p:cNvPr id="30" name="object 30"/>
          <p:cNvSpPr txBox="1"/>
          <p:nvPr/>
        </p:nvSpPr>
        <p:spPr>
          <a:xfrm>
            <a:off x="7289559" y="4786693"/>
            <a:ext cx="737354" cy="419504"/>
          </a:xfrm>
          <a:prstGeom prst="rect">
            <a:avLst/>
          </a:prstGeom>
        </p:spPr>
        <p:txBody>
          <a:bodyPr vert="horz" wrap="square" lIns="0" tIns="29748" rIns="0" bIns="0" rtlCol="0">
            <a:spAutoFit/>
          </a:bodyPr>
          <a:lstStyle/>
          <a:p>
            <a:pPr>
              <a:spcBef>
                <a:spcPts val="234"/>
              </a:spcBef>
            </a:pPr>
            <a:r>
              <a:rPr sz="1182" dirty="0">
                <a:solidFill>
                  <a:srgbClr val="FFFFFF"/>
                </a:solidFill>
                <a:latin typeface="Courier New"/>
                <a:cs typeface="Courier New"/>
              </a:rPr>
              <a:t>=</a:t>
            </a:r>
            <a:r>
              <a:rPr sz="1182" spc="16" dirty="0">
                <a:solidFill>
                  <a:srgbClr val="FFFFFF"/>
                </a:solidFill>
                <a:latin typeface="Courier New"/>
                <a:cs typeface="Courier New"/>
              </a:rPr>
              <a:t> </a:t>
            </a:r>
            <a:r>
              <a:rPr sz="1182" spc="-5" dirty="0">
                <a:solidFill>
                  <a:srgbClr val="FFFFFF"/>
                </a:solidFill>
                <a:latin typeface="Courier New"/>
                <a:cs typeface="Courier New"/>
              </a:rPr>
              <a:t>Input</a:t>
            </a:r>
            <a:endParaRPr sz="1182">
              <a:latin typeface="Courier New"/>
              <a:cs typeface="Courier New"/>
            </a:endParaRPr>
          </a:p>
          <a:p>
            <a:pPr>
              <a:spcBef>
                <a:spcPts val="193"/>
              </a:spcBef>
            </a:pPr>
            <a:r>
              <a:rPr sz="1182" dirty="0">
                <a:solidFill>
                  <a:srgbClr val="FFFFFF"/>
                </a:solidFill>
                <a:latin typeface="Courier New"/>
                <a:cs typeface="Courier New"/>
              </a:rPr>
              <a:t>=</a:t>
            </a:r>
            <a:r>
              <a:rPr sz="1182" spc="16" dirty="0">
                <a:solidFill>
                  <a:srgbClr val="FFFFFF"/>
                </a:solidFill>
                <a:latin typeface="Courier New"/>
                <a:cs typeface="Courier New"/>
              </a:rPr>
              <a:t> </a:t>
            </a:r>
            <a:r>
              <a:rPr sz="1182" spc="-5" dirty="0">
                <a:solidFill>
                  <a:srgbClr val="FFFFFF"/>
                </a:solidFill>
                <a:latin typeface="Courier New"/>
                <a:cs typeface="Courier New"/>
              </a:rPr>
              <a:t>Weight</a:t>
            </a:r>
            <a:endParaRPr sz="1182">
              <a:latin typeface="Courier New"/>
              <a:cs typeface="Courier New"/>
            </a:endParaRPr>
          </a:p>
        </p:txBody>
      </p:sp>
      <p:sp>
        <p:nvSpPr>
          <p:cNvPr id="31" name="object 31"/>
          <p:cNvSpPr txBox="1"/>
          <p:nvPr/>
        </p:nvSpPr>
        <p:spPr>
          <a:xfrm>
            <a:off x="6679958" y="5196267"/>
            <a:ext cx="2108954" cy="419504"/>
          </a:xfrm>
          <a:prstGeom prst="rect">
            <a:avLst/>
          </a:prstGeom>
        </p:spPr>
        <p:txBody>
          <a:bodyPr vert="horz" wrap="square" lIns="0" tIns="29748" rIns="0" bIns="0" rtlCol="0">
            <a:spAutoFit/>
          </a:bodyPr>
          <a:lstStyle/>
          <a:p>
            <a:pPr>
              <a:spcBef>
                <a:spcPts val="234"/>
              </a:spcBef>
            </a:pPr>
            <a:r>
              <a:rPr sz="1182" dirty="0">
                <a:solidFill>
                  <a:srgbClr val="FFFFFF"/>
                </a:solidFill>
                <a:latin typeface="Courier New"/>
                <a:cs typeface="Courier New"/>
              </a:rPr>
              <a:t>B</a:t>
            </a:r>
            <a:r>
              <a:rPr sz="1182" spc="16" dirty="0">
                <a:solidFill>
                  <a:srgbClr val="FFFFFF"/>
                </a:solidFill>
                <a:latin typeface="Courier New"/>
                <a:cs typeface="Courier New"/>
              </a:rPr>
              <a:t> </a:t>
            </a:r>
            <a:r>
              <a:rPr sz="1182" dirty="0">
                <a:solidFill>
                  <a:srgbClr val="FFFFFF"/>
                </a:solidFill>
                <a:latin typeface="Courier New"/>
                <a:cs typeface="Courier New"/>
              </a:rPr>
              <a:t>=</a:t>
            </a:r>
            <a:r>
              <a:rPr sz="1182" spc="16" dirty="0">
                <a:solidFill>
                  <a:srgbClr val="FFFFFF"/>
                </a:solidFill>
                <a:latin typeface="Courier New"/>
                <a:cs typeface="Courier New"/>
              </a:rPr>
              <a:t> </a:t>
            </a:r>
            <a:r>
              <a:rPr sz="1182" spc="-9" dirty="0">
                <a:solidFill>
                  <a:srgbClr val="FFFFFF"/>
                </a:solidFill>
                <a:latin typeface="Courier New"/>
                <a:cs typeface="Courier New"/>
              </a:rPr>
              <a:t>Bias</a:t>
            </a:r>
            <a:endParaRPr sz="1182">
              <a:latin typeface="Courier New"/>
              <a:cs typeface="Courier New"/>
            </a:endParaRPr>
          </a:p>
          <a:p>
            <a:pPr>
              <a:spcBef>
                <a:spcPts val="193"/>
              </a:spcBef>
            </a:pPr>
            <a:r>
              <a:rPr sz="1182" dirty="0">
                <a:solidFill>
                  <a:srgbClr val="FFFFFF"/>
                </a:solidFill>
                <a:latin typeface="Courier New"/>
                <a:cs typeface="Courier New"/>
              </a:rPr>
              <a:t>A</a:t>
            </a:r>
            <a:r>
              <a:rPr sz="1182" spc="36" dirty="0">
                <a:solidFill>
                  <a:srgbClr val="FFFFFF"/>
                </a:solidFill>
                <a:latin typeface="Courier New"/>
                <a:cs typeface="Courier New"/>
              </a:rPr>
              <a:t> </a:t>
            </a:r>
            <a:r>
              <a:rPr sz="1182" dirty="0">
                <a:solidFill>
                  <a:srgbClr val="FFFFFF"/>
                </a:solidFill>
                <a:latin typeface="Courier New"/>
                <a:cs typeface="Courier New"/>
              </a:rPr>
              <a:t>=</a:t>
            </a:r>
            <a:r>
              <a:rPr sz="1182" spc="39" dirty="0">
                <a:solidFill>
                  <a:srgbClr val="FFFFFF"/>
                </a:solidFill>
                <a:latin typeface="Courier New"/>
                <a:cs typeface="Courier New"/>
              </a:rPr>
              <a:t> </a:t>
            </a:r>
            <a:r>
              <a:rPr sz="1182" dirty="0">
                <a:solidFill>
                  <a:srgbClr val="FFFFFF"/>
                </a:solidFill>
                <a:latin typeface="Courier New"/>
                <a:cs typeface="Courier New"/>
              </a:rPr>
              <a:t>Activation</a:t>
            </a:r>
            <a:r>
              <a:rPr sz="1182" spc="36" dirty="0">
                <a:solidFill>
                  <a:srgbClr val="FFFFFF"/>
                </a:solidFill>
                <a:latin typeface="Courier New"/>
                <a:cs typeface="Courier New"/>
              </a:rPr>
              <a:t> </a:t>
            </a:r>
            <a:r>
              <a:rPr sz="1182" spc="-5" dirty="0">
                <a:solidFill>
                  <a:srgbClr val="FFFFFF"/>
                </a:solidFill>
                <a:latin typeface="Courier New"/>
                <a:cs typeface="Courier New"/>
              </a:rPr>
              <a:t>Function</a:t>
            </a:r>
            <a:endParaRPr sz="1182">
              <a:latin typeface="Courier New"/>
              <a:cs typeface="Courier New"/>
            </a:endParaRPr>
          </a:p>
        </p:txBody>
      </p:sp>
      <p:grpSp>
        <p:nvGrpSpPr>
          <p:cNvPr id="32" name="object 32"/>
          <p:cNvGrpSpPr/>
          <p:nvPr/>
        </p:nvGrpSpPr>
        <p:grpSpPr>
          <a:xfrm>
            <a:off x="1435995" y="2223747"/>
            <a:ext cx="1096067" cy="593811"/>
            <a:chOff x="3157195" y="3004791"/>
            <a:chExt cx="2409825" cy="1305560"/>
          </a:xfrm>
        </p:grpSpPr>
        <p:sp>
          <p:nvSpPr>
            <p:cNvPr id="33" name="object 33"/>
            <p:cNvSpPr/>
            <p:nvPr/>
          </p:nvSpPr>
          <p:spPr>
            <a:xfrm>
              <a:off x="4307678" y="3794606"/>
              <a:ext cx="1054100" cy="409575"/>
            </a:xfrm>
            <a:custGeom>
              <a:avLst/>
              <a:gdLst/>
              <a:ahLst/>
              <a:cxnLst/>
              <a:rect l="l" t="t" r="r" b="b"/>
              <a:pathLst>
                <a:path w="1054100" h="409575">
                  <a:moveTo>
                    <a:pt x="0" y="0"/>
                  </a:moveTo>
                  <a:lnTo>
                    <a:pt x="1024809" y="398172"/>
                  </a:lnTo>
                  <a:lnTo>
                    <a:pt x="1054089" y="409548"/>
                  </a:lnTo>
                </a:path>
              </a:pathLst>
            </a:custGeom>
            <a:ln w="62825">
              <a:solidFill>
                <a:srgbClr val="000000"/>
              </a:solidFill>
            </a:ln>
          </p:spPr>
          <p:txBody>
            <a:bodyPr wrap="square" lIns="0" tIns="0" rIns="0" bIns="0" rtlCol="0"/>
            <a:lstStyle/>
            <a:p>
              <a:endParaRPr sz="819"/>
            </a:p>
          </p:txBody>
        </p:sp>
        <p:sp>
          <p:nvSpPr>
            <p:cNvPr id="34" name="object 34"/>
            <p:cNvSpPr/>
            <p:nvPr/>
          </p:nvSpPr>
          <p:spPr>
            <a:xfrm>
              <a:off x="5286981" y="4075658"/>
              <a:ext cx="280035" cy="234315"/>
            </a:xfrm>
            <a:custGeom>
              <a:avLst/>
              <a:gdLst/>
              <a:ahLst/>
              <a:cxnLst/>
              <a:rect l="l" t="t" r="r" b="b"/>
              <a:pathLst>
                <a:path w="280035" h="234314">
                  <a:moveTo>
                    <a:pt x="91010" y="0"/>
                  </a:moveTo>
                  <a:lnTo>
                    <a:pt x="0" y="234242"/>
                  </a:lnTo>
                  <a:lnTo>
                    <a:pt x="279747" y="208131"/>
                  </a:lnTo>
                  <a:lnTo>
                    <a:pt x="91010" y="0"/>
                  </a:lnTo>
                  <a:close/>
                </a:path>
              </a:pathLst>
            </a:custGeom>
            <a:solidFill>
              <a:srgbClr val="000000"/>
            </a:solidFill>
          </p:spPr>
          <p:txBody>
            <a:bodyPr wrap="square" lIns="0" tIns="0" rIns="0" bIns="0" rtlCol="0"/>
            <a:lstStyle/>
            <a:p>
              <a:endParaRPr sz="819"/>
            </a:p>
          </p:txBody>
        </p:sp>
        <p:sp>
          <p:nvSpPr>
            <p:cNvPr id="35" name="object 35"/>
            <p:cNvSpPr/>
            <p:nvPr/>
          </p:nvSpPr>
          <p:spPr>
            <a:xfrm>
              <a:off x="3209549" y="3057145"/>
              <a:ext cx="992505" cy="1082040"/>
            </a:xfrm>
            <a:custGeom>
              <a:avLst/>
              <a:gdLst/>
              <a:ahLst/>
              <a:cxnLst/>
              <a:rect l="l" t="t" r="r" b="b"/>
              <a:pathLst>
                <a:path w="992504" h="1082039">
                  <a:moveTo>
                    <a:pt x="318537" y="0"/>
                  </a:moveTo>
                  <a:lnTo>
                    <a:pt x="0" y="819847"/>
                  </a:lnTo>
                  <a:lnTo>
                    <a:pt x="673446" y="1081503"/>
                  </a:lnTo>
                  <a:lnTo>
                    <a:pt x="991983" y="261655"/>
                  </a:lnTo>
                  <a:lnTo>
                    <a:pt x="318537" y="0"/>
                  </a:lnTo>
                  <a:close/>
                </a:path>
              </a:pathLst>
            </a:custGeom>
            <a:solidFill>
              <a:srgbClr val="F0B500"/>
            </a:solidFill>
          </p:spPr>
          <p:txBody>
            <a:bodyPr wrap="square" lIns="0" tIns="0" rIns="0" bIns="0" rtlCol="0"/>
            <a:lstStyle/>
            <a:p>
              <a:endParaRPr sz="819"/>
            </a:p>
          </p:txBody>
        </p:sp>
        <p:sp>
          <p:nvSpPr>
            <p:cNvPr id="36" name="object 36"/>
            <p:cNvSpPr/>
            <p:nvPr/>
          </p:nvSpPr>
          <p:spPr>
            <a:xfrm>
              <a:off x="3209549" y="3057145"/>
              <a:ext cx="992505" cy="1082040"/>
            </a:xfrm>
            <a:custGeom>
              <a:avLst/>
              <a:gdLst/>
              <a:ahLst/>
              <a:cxnLst/>
              <a:rect l="l" t="t" r="r" b="b"/>
              <a:pathLst>
                <a:path w="992504" h="1082039">
                  <a:moveTo>
                    <a:pt x="318537" y="0"/>
                  </a:moveTo>
                  <a:lnTo>
                    <a:pt x="991983" y="261655"/>
                  </a:lnTo>
                  <a:lnTo>
                    <a:pt x="673446" y="1081503"/>
                  </a:lnTo>
                  <a:lnTo>
                    <a:pt x="0" y="819847"/>
                  </a:lnTo>
                  <a:lnTo>
                    <a:pt x="318537" y="0"/>
                  </a:lnTo>
                  <a:close/>
                </a:path>
              </a:pathLst>
            </a:custGeom>
            <a:ln w="104708">
              <a:solidFill>
                <a:srgbClr val="F0B500"/>
              </a:solidFill>
            </a:ln>
          </p:spPr>
          <p:txBody>
            <a:bodyPr wrap="square" lIns="0" tIns="0" rIns="0" bIns="0" rtlCol="0"/>
            <a:lstStyle/>
            <a:p>
              <a:endParaRPr sz="819"/>
            </a:p>
          </p:txBody>
        </p:sp>
      </p:grpSp>
      <p:sp>
        <p:nvSpPr>
          <p:cNvPr id="37" name="object 37"/>
          <p:cNvSpPr txBox="1"/>
          <p:nvPr/>
        </p:nvSpPr>
        <p:spPr>
          <a:xfrm rot="1260000">
            <a:off x="1467830" y="2329797"/>
            <a:ext cx="346616" cy="293126"/>
          </a:xfrm>
          <a:prstGeom prst="rect">
            <a:avLst/>
          </a:prstGeom>
        </p:spPr>
        <p:txBody>
          <a:bodyPr vert="horz" wrap="square" lIns="0" tIns="6065" rIns="0" bIns="0" rtlCol="0">
            <a:spAutoFit/>
          </a:bodyPr>
          <a:lstStyle/>
          <a:p>
            <a:pPr>
              <a:spcBef>
                <a:spcPts val="48"/>
              </a:spcBef>
            </a:pPr>
            <a:r>
              <a:rPr sz="1865" spc="-23" dirty="0">
                <a:solidFill>
                  <a:srgbClr val="FFFFFF"/>
                </a:solidFill>
                <a:latin typeface="Courier New"/>
                <a:cs typeface="Courier New"/>
              </a:rPr>
              <a:t>X</a:t>
            </a:r>
            <a:endParaRPr sz="1865">
              <a:latin typeface="Courier New"/>
              <a:cs typeface="Courier New"/>
            </a:endParaRPr>
          </a:p>
        </p:txBody>
      </p:sp>
      <p:sp>
        <p:nvSpPr>
          <p:cNvPr id="38" name="object 38"/>
          <p:cNvSpPr txBox="1"/>
          <p:nvPr/>
        </p:nvSpPr>
        <p:spPr>
          <a:xfrm rot="1260000">
            <a:off x="1617580" y="2470528"/>
            <a:ext cx="230949" cy="195405"/>
          </a:xfrm>
          <a:prstGeom prst="rect">
            <a:avLst/>
          </a:prstGeom>
        </p:spPr>
        <p:txBody>
          <a:bodyPr vert="horz" wrap="square" lIns="0" tIns="2888" rIns="0" bIns="0" rtlCol="0">
            <a:spAutoFit/>
          </a:bodyPr>
          <a:lstStyle/>
          <a:p>
            <a:pPr>
              <a:spcBef>
                <a:spcPts val="23"/>
              </a:spcBef>
            </a:pPr>
            <a:r>
              <a:rPr sz="1251" spc="-23" dirty="0">
                <a:solidFill>
                  <a:srgbClr val="FFFFFF"/>
                </a:solidFill>
                <a:latin typeface="Courier New"/>
                <a:cs typeface="Courier New"/>
              </a:rPr>
              <a:t>1</a:t>
            </a:r>
            <a:endParaRPr sz="1251">
              <a:latin typeface="Courier New"/>
              <a:cs typeface="Courier New"/>
            </a:endParaRPr>
          </a:p>
        </p:txBody>
      </p:sp>
      <p:grpSp>
        <p:nvGrpSpPr>
          <p:cNvPr id="39" name="object 39"/>
          <p:cNvGrpSpPr/>
          <p:nvPr/>
        </p:nvGrpSpPr>
        <p:grpSpPr>
          <a:xfrm>
            <a:off x="2013462" y="4228815"/>
            <a:ext cx="587168" cy="248673"/>
            <a:chOff x="4426820" y="7413156"/>
            <a:chExt cx="1290955" cy="546735"/>
          </a:xfrm>
        </p:grpSpPr>
        <p:sp>
          <p:nvSpPr>
            <p:cNvPr id="40" name="object 40"/>
            <p:cNvSpPr/>
            <p:nvPr/>
          </p:nvSpPr>
          <p:spPr>
            <a:xfrm>
              <a:off x="4458232" y="7518901"/>
              <a:ext cx="1054100" cy="409575"/>
            </a:xfrm>
            <a:custGeom>
              <a:avLst/>
              <a:gdLst/>
              <a:ahLst/>
              <a:cxnLst/>
              <a:rect l="l" t="t" r="r" b="b"/>
              <a:pathLst>
                <a:path w="1054100" h="409575">
                  <a:moveTo>
                    <a:pt x="0" y="409548"/>
                  </a:moveTo>
                  <a:lnTo>
                    <a:pt x="1024809" y="11376"/>
                  </a:lnTo>
                  <a:lnTo>
                    <a:pt x="1054089" y="0"/>
                  </a:lnTo>
                </a:path>
              </a:pathLst>
            </a:custGeom>
            <a:ln w="62825">
              <a:solidFill>
                <a:srgbClr val="000000"/>
              </a:solidFill>
            </a:ln>
          </p:spPr>
          <p:txBody>
            <a:bodyPr wrap="square" lIns="0" tIns="0" rIns="0" bIns="0" rtlCol="0"/>
            <a:lstStyle/>
            <a:p>
              <a:endParaRPr sz="819"/>
            </a:p>
          </p:txBody>
        </p:sp>
        <p:sp>
          <p:nvSpPr>
            <p:cNvPr id="41" name="object 41"/>
            <p:cNvSpPr/>
            <p:nvPr/>
          </p:nvSpPr>
          <p:spPr>
            <a:xfrm>
              <a:off x="5437536" y="7413156"/>
              <a:ext cx="280035" cy="234315"/>
            </a:xfrm>
            <a:custGeom>
              <a:avLst/>
              <a:gdLst/>
              <a:ahLst/>
              <a:cxnLst/>
              <a:rect l="l" t="t" r="r" b="b"/>
              <a:pathLst>
                <a:path w="280035" h="234315">
                  <a:moveTo>
                    <a:pt x="0" y="0"/>
                  </a:moveTo>
                  <a:lnTo>
                    <a:pt x="91010" y="234242"/>
                  </a:lnTo>
                  <a:lnTo>
                    <a:pt x="279747" y="26110"/>
                  </a:lnTo>
                  <a:lnTo>
                    <a:pt x="0" y="0"/>
                  </a:lnTo>
                  <a:close/>
                </a:path>
              </a:pathLst>
            </a:custGeom>
            <a:solidFill>
              <a:srgbClr val="000000"/>
            </a:solidFill>
          </p:spPr>
          <p:txBody>
            <a:bodyPr wrap="square" lIns="0" tIns="0" rIns="0" bIns="0" rtlCol="0"/>
            <a:lstStyle/>
            <a:p>
              <a:endParaRPr sz="819"/>
            </a:p>
          </p:txBody>
        </p:sp>
      </p:grpSp>
      <p:grpSp>
        <p:nvGrpSpPr>
          <p:cNvPr id="42" name="object 42"/>
          <p:cNvGrpSpPr/>
          <p:nvPr/>
        </p:nvGrpSpPr>
        <p:grpSpPr>
          <a:xfrm>
            <a:off x="1507678" y="4299597"/>
            <a:ext cx="450846" cy="506299"/>
            <a:chOff x="3314797" y="7568778"/>
            <a:chExt cx="991235" cy="1113155"/>
          </a:xfrm>
        </p:grpSpPr>
        <p:sp>
          <p:nvSpPr>
            <p:cNvPr id="43" name="object 43"/>
            <p:cNvSpPr/>
            <p:nvPr/>
          </p:nvSpPr>
          <p:spPr>
            <a:xfrm>
              <a:off x="3367152" y="7621133"/>
              <a:ext cx="886460" cy="1008380"/>
            </a:xfrm>
            <a:custGeom>
              <a:avLst/>
              <a:gdLst/>
              <a:ahLst/>
              <a:cxnLst/>
              <a:rect l="l" t="t" r="r" b="b"/>
              <a:pathLst>
                <a:path w="886460" h="1008379">
                  <a:moveTo>
                    <a:pt x="707406" y="0"/>
                  </a:moveTo>
                  <a:lnTo>
                    <a:pt x="0" y="146862"/>
                  </a:lnTo>
                  <a:lnTo>
                    <a:pt x="178790" y="1008054"/>
                  </a:lnTo>
                  <a:lnTo>
                    <a:pt x="886197" y="861190"/>
                  </a:lnTo>
                  <a:lnTo>
                    <a:pt x="707406" y="0"/>
                  </a:lnTo>
                  <a:close/>
                </a:path>
              </a:pathLst>
            </a:custGeom>
            <a:solidFill>
              <a:srgbClr val="F0B500"/>
            </a:solidFill>
          </p:spPr>
          <p:txBody>
            <a:bodyPr wrap="square" lIns="0" tIns="0" rIns="0" bIns="0" rtlCol="0"/>
            <a:lstStyle/>
            <a:p>
              <a:endParaRPr sz="819"/>
            </a:p>
          </p:txBody>
        </p:sp>
        <p:sp>
          <p:nvSpPr>
            <p:cNvPr id="44" name="object 44"/>
            <p:cNvSpPr/>
            <p:nvPr/>
          </p:nvSpPr>
          <p:spPr>
            <a:xfrm>
              <a:off x="3367152" y="7621132"/>
              <a:ext cx="886460" cy="1008380"/>
            </a:xfrm>
            <a:custGeom>
              <a:avLst/>
              <a:gdLst/>
              <a:ahLst/>
              <a:cxnLst/>
              <a:rect l="l" t="t" r="r" b="b"/>
              <a:pathLst>
                <a:path w="886460" h="1008379">
                  <a:moveTo>
                    <a:pt x="0" y="146863"/>
                  </a:moveTo>
                  <a:lnTo>
                    <a:pt x="707406" y="0"/>
                  </a:lnTo>
                  <a:lnTo>
                    <a:pt x="886196" y="861191"/>
                  </a:lnTo>
                  <a:lnTo>
                    <a:pt x="178790" y="1008054"/>
                  </a:lnTo>
                  <a:lnTo>
                    <a:pt x="0" y="146863"/>
                  </a:lnTo>
                  <a:close/>
                </a:path>
              </a:pathLst>
            </a:custGeom>
            <a:ln w="104708">
              <a:solidFill>
                <a:srgbClr val="F0B500"/>
              </a:solidFill>
            </a:ln>
          </p:spPr>
          <p:txBody>
            <a:bodyPr wrap="square" lIns="0" tIns="0" rIns="0" bIns="0" rtlCol="0"/>
            <a:lstStyle/>
            <a:p>
              <a:endParaRPr sz="819"/>
            </a:p>
          </p:txBody>
        </p:sp>
      </p:grpSp>
      <p:sp>
        <p:nvSpPr>
          <p:cNvPr id="45" name="object 45"/>
          <p:cNvSpPr txBox="1"/>
          <p:nvPr/>
        </p:nvSpPr>
        <p:spPr>
          <a:xfrm rot="20940000">
            <a:off x="1512093" y="4414969"/>
            <a:ext cx="348754" cy="294876"/>
          </a:xfrm>
          <a:prstGeom prst="rect">
            <a:avLst/>
          </a:prstGeom>
        </p:spPr>
        <p:txBody>
          <a:bodyPr vert="horz" wrap="square" lIns="0" tIns="7798" rIns="0" bIns="0" rtlCol="0">
            <a:spAutoFit/>
          </a:bodyPr>
          <a:lstStyle/>
          <a:p>
            <a:pPr>
              <a:spcBef>
                <a:spcPts val="61"/>
              </a:spcBef>
            </a:pPr>
            <a:r>
              <a:rPr sz="1865" spc="-23" dirty="0">
                <a:solidFill>
                  <a:srgbClr val="FFFFFF"/>
                </a:solidFill>
                <a:latin typeface="Courier New"/>
                <a:cs typeface="Courier New"/>
              </a:rPr>
              <a:t>X</a:t>
            </a:r>
            <a:endParaRPr sz="1865">
              <a:latin typeface="Courier New"/>
              <a:cs typeface="Courier New"/>
            </a:endParaRPr>
          </a:p>
        </p:txBody>
      </p:sp>
      <p:sp>
        <p:nvSpPr>
          <p:cNvPr id="46" name="object 46"/>
          <p:cNvSpPr txBox="1"/>
          <p:nvPr/>
        </p:nvSpPr>
        <p:spPr>
          <a:xfrm rot="20940000">
            <a:off x="1697391" y="4491190"/>
            <a:ext cx="232462" cy="196571"/>
          </a:xfrm>
          <a:prstGeom prst="rect">
            <a:avLst/>
          </a:prstGeom>
        </p:spPr>
        <p:txBody>
          <a:bodyPr vert="horz" wrap="square" lIns="0" tIns="4043" rIns="0" bIns="0" rtlCol="0">
            <a:spAutoFit/>
          </a:bodyPr>
          <a:lstStyle/>
          <a:p>
            <a:pPr>
              <a:spcBef>
                <a:spcPts val="32"/>
              </a:spcBef>
            </a:pPr>
            <a:r>
              <a:rPr sz="1251" spc="-23" dirty="0">
                <a:solidFill>
                  <a:srgbClr val="FFFFFF"/>
                </a:solidFill>
                <a:latin typeface="Courier New"/>
                <a:cs typeface="Courier New"/>
              </a:rPr>
              <a:t>3</a:t>
            </a:r>
            <a:endParaRPr sz="1251">
              <a:latin typeface="Courier New"/>
              <a:cs typeface="Courier New"/>
            </a:endParaRPr>
          </a:p>
        </p:txBody>
      </p:sp>
      <p:sp>
        <p:nvSpPr>
          <p:cNvPr id="47" name="object 11">
            <a:extLst>
              <a:ext uri="{FF2B5EF4-FFF2-40B4-BE49-F238E27FC236}">
                <a16:creationId xmlns:a16="http://schemas.microsoft.com/office/drawing/2014/main" id="{C85003E5-14AF-4F4A-9859-07192C95B60D}"/>
              </a:ext>
            </a:extLst>
          </p:cNvPr>
          <p:cNvSpPr txBox="1">
            <a:spLocks noGrp="1"/>
          </p:cNvSpPr>
          <p:nvPr>
            <p:ph type="title"/>
          </p:nvPr>
        </p:nvSpPr>
        <p:spPr>
          <a:xfrm>
            <a:off x="1934682" y="365486"/>
            <a:ext cx="5216525" cy="695325"/>
          </a:xfrm>
          <a:prstGeom prst="rect">
            <a:avLst/>
          </a:prstGeom>
        </p:spPr>
        <p:txBody>
          <a:bodyPr vert="horz" wrap="square" lIns="0" tIns="5488" rIns="0" bIns="0" rtlCol="0">
            <a:spAutoFit/>
          </a:bodyPr>
          <a:lstStyle/>
          <a:p>
            <a:pPr marL="5776">
              <a:spcBef>
                <a:spcPts val="43"/>
              </a:spcBef>
            </a:pPr>
            <a:r>
              <a:rPr sz="2251" dirty="0">
                <a:solidFill>
                  <a:srgbClr val="3C7DEC"/>
                </a:solidFill>
                <a:latin typeface="Courier New"/>
                <a:cs typeface="Courier New"/>
              </a:rPr>
              <a:t>Structure</a:t>
            </a:r>
            <a:r>
              <a:rPr sz="2251" spc="-57" dirty="0">
                <a:solidFill>
                  <a:srgbClr val="3C7DEC"/>
                </a:solidFill>
                <a:latin typeface="Courier New"/>
                <a:cs typeface="Courier New"/>
              </a:rPr>
              <a:t> </a:t>
            </a:r>
            <a:r>
              <a:rPr sz="2251" dirty="0">
                <a:solidFill>
                  <a:srgbClr val="3C7DEC"/>
                </a:solidFill>
                <a:latin typeface="Courier New"/>
                <a:cs typeface="Courier New"/>
              </a:rPr>
              <a:t>of</a:t>
            </a:r>
            <a:r>
              <a:rPr sz="2251" spc="-57" dirty="0">
                <a:solidFill>
                  <a:srgbClr val="3C7DEC"/>
                </a:solidFill>
                <a:latin typeface="Courier New"/>
                <a:cs typeface="Courier New"/>
              </a:rPr>
              <a:t> </a:t>
            </a:r>
            <a:r>
              <a:rPr sz="2251" dirty="0">
                <a:solidFill>
                  <a:srgbClr val="3C7DEC"/>
                </a:solidFill>
                <a:latin typeface="Courier New"/>
                <a:cs typeface="Courier New"/>
              </a:rPr>
              <a:t>a</a:t>
            </a:r>
            <a:r>
              <a:rPr sz="2251" spc="-57" dirty="0">
                <a:solidFill>
                  <a:srgbClr val="3C7DEC"/>
                </a:solidFill>
                <a:latin typeface="Courier New"/>
                <a:cs typeface="Courier New"/>
              </a:rPr>
              <a:t> </a:t>
            </a:r>
            <a:r>
              <a:rPr sz="2251" spc="-5" dirty="0">
                <a:solidFill>
                  <a:srgbClr val="3C7DEC"/>
                </a:solidFill>
                <a:latin typeface="Courier New"/>
                <a:cs typeface="Courier New"/>
              </a:rPr>
              <a:t>Neuron</a:t>
            </a:r>
            <a:endParaRPr sz="2251" dirty="0">
              <a:latin typeface="Courier New"/>
              <a:cs typeface="Courier New"/>
            </a:endParaRPr>
          </a:p>
        </p:txBody>
      </p:sp>
    </p:spTree>
    <p:extLst>
      <p:ext uri="{BB962C8B-B14F-4D97-AF65-F5344CB8AC3E}">
        <p14:creationId xmlns:p14="http://schemas.microsoft.com/office/powerpoint/2010/main" val="770769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6482</TotalTime>
  <Words>804</Words>
  <Application>Microsoft Office PowerPoint</Application>
  <PresentationFormat>On-screen Show (4:3)</PresentationFormat>
  <Paragraphs>109</Paragraphs>
  <Slides>67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Arial MT</vt:lpstr>
      <vt:lpstr>Calibri</vt:lpstr>
      <vt:lpstr>Courier New</vt:lpstr>
      <vt:lpstr>Proxima Nova Semibold</vt:lpstr>
      <vt:lpstr>Roboto</vt:lpstr>
      <vt:lpstr>Roboto Medium</vt:lpstr>
      <vt:lpstr>Symbol</vt:lpstr>
      <vt:lpstr>Times New Roman</vt:lpstr>
      <vt:lpstr>Tinos</vt:lpstr>
      <vt:lpstr>Wingdings</vt:lpstr>
      <vt:lpstr>Office Theme</vt:lpstr>
      <vt:lpstr>Artificial Neural Networks  - supervised learning technique            </vt:lpstr>
      <vt:lpstr>Outline</vt:lpstr>
      <vt:lpstr>Introduction</vt:lpstr>
      <vt:lpstr>Historical Background - Summary</vt:lpstr>
      <vt:lpstr>Historical Background - Summary</vt:lpstr>
      <vt:lpstr>Perceptron</vt:lpstr>
      <vt:lpstr>PowerPoint Presentation</vt:lpstr>
      <vt:lpstr>Perceptron</vt:lpstr>
      <vt:lpstr>Structure of a Neuron</vt:lpstr>
      <vt:lpstr>Perceptron Limitations</vt:lpstr>
      <vt:lpstr>PowerPoint Presentation</vt:lpstr>
      <vt:lpstr>Multi-Layer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Activation Function in Artificial Neural Networks</vt:lpstr>
      <vt:lpstr>Activation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419/519 Introduction to  Machine Learning</dc:title>
  <dc:creator>jayaraj</dc:creator>
  <cp:lastModifiedBy>jayaraj</cp:lastModifiedBy>
  <cp:revision>162</cp:revision>
  <dcterms:created xsi:type="dcterms:W3CDTF">2024-01-08T17:17:21Z</dcterms:created>
  <dcterms:modified xsi:type="dcterms:W3CDTF">2024-03-15T03:28:48Z</dcterms:modified>
</cp:coreProperties>
</file>